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7" r:id="rId3"/>
    <p:sldId id="257" r:id="rId4"/>
    <p:sldId id="262" r:id="rId5"/>
    <p:sldId id="259" r:id="rId6"/>
    <p:sldId id="264" r:id="rId7"/>
    <p:sldId id="263" r:id="rId8"/>
    <p:sldId id="260" r:id="rId9"/>
    <p:sldId id="266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8189E-33B8-4624-8DC7-A31142F4275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F48B2-D917-40D0-9027-C3B1AD57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3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F48B2-D917-40D0-9027-C3B1AD570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CB5B3C-3E65-48DD-9972-F0ADBB1A74F1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94330B3-7952-4C5E-9714-D15A9F28F0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Review: The New Deal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Know For Your APUSH Exam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thumb/6/67/NewDeal.jpg/350px-NewD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33337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5.media.tumblr.com/e6e3a507ef54a0dc429af76f4aa76a15/tumblr_mj5aytTcwj1r2u8sso1_r1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28987"/>
            <a:ext cx="3338080" cy="26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8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381999" cy="4221163"/>
          </a:xfrm>
        </p:spPr>
        <p:txBody>
          <a:bodyPr/>
          <a:lstStyle/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Restored faith and optimism</a:t>
            </a:r>
          </a:p>
          <a:p>
            <a:pPr lvl="1"/>
            <a:r>
              <a:rPr lang="en-US" dirty="0" smtClean="0"/>
              <a:t>Provided millions of jobs</a:t>
            </a:r>
          </a:p>
          <a:p>
            <a:pPr lvl="1"/>
            <a:r>
              <a:rPr lang="en-US" dirty="0" smtClean="0"/>
              <a:t>Programs still exist today (Social Security, FDIC, etc.)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Bad:</a:t>
            </a:r>
          </a:p>
          <a:p>
            <a:pPr lvl="1"/>
            <a:r>
              <a:rPr lang="en-US" dirty="0" smtClean="0"/>
              <a:t>Increased power to the federal government</a:t>
            </a:r>
          </a:p>
          <a:p>
            <a:pPr lvl="1"/>
            <a:r>
              <a:rPr lang="en-US" dirty="0"/>
              <a:t>High unemployment persisted</a:t>
            </a:r>
          </a:p>
          <a:p>
            <a:pPr lvl="1"/>
            <a:r>
              <a:rPr lang="en-US" dirty="0" smtClean="0"/>
              <a:t>WWII helped end the depression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 New Deal Good or Bad?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14423"/>
            <a:ext cx="7408333" cy="3450696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</a:t>
            </a:r>
            <a:r>
              <a:rPr lang="en-US" sz="3200" dirty="0" smtClean="0"/>
              <a:t>word</a:t>
            </a:r>
            <a:endParaRPr lang="en-US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Good luck on your tests!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7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tripletonline.com/stadiums/A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93280"/>
            <a:ext cx="50768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6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Roughly ¼ banks failed prior to FDR becoming President</a:t>
            </a:r>
          </a:p>
          <a:p>
            <a:r>
              <a:rPr lang="en-US" sz="2800" dirty="0" smtClean="0"/>
              <a:t>Bank Holiday: </a:t>
            </a:r>
          </a:p>
          <a:p>
            <a:pPr lvl="1"/>
            <a:r>
              <a:rPr lang="en-US" sz="2400" dirty="0" smtClean="0"/>
              <a:t>Closed banks for several days</a:t>
            </a:r>
          </a:p>
          <a:p>
            <a:r>
              <a:rPr lang="en-US" sz="2800" dirty="0" smtClean="0"/>
              <a:t>Emergency Banking Relief Act (March, 1933):</a:t>
            </a:r>
          </a:p>
          <a:p>
            <a:pPr lvl="1"/>
            <a:r>
              <a:rPr lang="en-US" sz="2400" dirty="0" smtClean="0"/>
              <a:t>Allowed President to reopen good banks, monitor transactions</a:t>
            </a:r>
            <a:endParaRPr lang="en-US" sz="2400" dirty="0"/>
          </a:p>
          <a:p>
            <a:r>
              <a:rPr lang="en-US" sz="2800" dirty="0" smtClean="0"/>
              <a:t>“Fireside Chats”</a:t>
            </a:r>
          </a:p>
          <a:p>
            <a:pPr lvl="1"/>
            <a:r>
              <a:rPr lang="en-US" sz="2400" dirty="0" smtClean="0"/>
              <a:t>Radio addresses</a:t>
            </a:r>
          </a:p>
          <a:p>
            <a:pPr lvl="1"/>
            <a:r>
              <a:rPr lang="en-US" sz="2400" dirty="0" smtClean="0"/>
              <a:t>Helped restore public faith in banks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Banking Problem….</a:t>
            </a:r>
            <a:endParaRPr lang="en-US" dirty="0"/>
          </a:p>
        </p:txBody>
      </p:sp>
      <p:pic>
        <p:nvPicPr>
          <p:cNvPr id="2050" name="Picture 2" descr="http://static.ddmcdn.com/gif/presiden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s3media.ign.com/ps3/image/article/121/1213272/podcast-beyond-the-fireside-chats-iii-20111123011900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24212"/>
            <a:ext cx="3533775" cy="27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08333" cy="4800600"/>
          </a:xfrm>
        </p:spPr>
        <p:txBody>
          <a:bodyPr>
            <a:normAutofit fontScale="92500" lnSpcReduction="20000"/>
          </a:bodyPr>
          <a:lstStyle/>
          <a:p>
            <a:endParaRPr lang="en-US" sz="3000" dirty="0" smtClean="0"/>
          </a:p>
          <a:p>
            <a:r>
              <a:rPr lang="en-US" sz="3000" dirty="0" smtClean="0"/>
              <a:t>Relief:</a:t>
            </a:r>
          </a:p>
          <a:p>
            <a:pPr lvl="1"/>
            <a:r>
              <a:rPr lang="en-US" sz="2600" dirty="0" smtClean="0"/>
              <a:t>Providing jobs, help end suffering</a:t>
            </a:r>
            <a:endParaRPr lang="en-US" sz="2600" dirty="0"/>
          </a:p>
          <a:p>
            <a:endParaRPr lang="en-US" sz="3000" dirty="0" smtClean="0"/>
          </a:p>
          <a:p>
            <a:r>
              <a:rPr lang="en-US" sz="3000" dirty="0" smtClean="0"/>
              <a:t>Recovery:</a:t>
            </a:r>
          </a:p>
          <a:p>
            <a:pPr lvl="1"/>
            <a:r>
              <a:rPr lang="en-US" sz="2600" dirty="0" smtClean="0"/>
              <a:t>Help improve the economy</a:t>
            </a:r>
            <a:endParaRPr lang="en-US" sz="2600" dirty="0"/>
          </a:p>
          <a:p>
            <a:endParaRPr lang="en-US" sz="3000" dirty="0" smtClean="0"/>
          </a:p>
          <a:p>
            <a:r>
              <a:rPr lang="en-US" sz="3000" dirty="0" smtClean="0"/>
              <a:t>Reform:</a:t>
            </a:r>
          </a:p>
          <a:p>
            <a:pPr lvl="1"/>
            <a:r>
              <a:rPr lang="en-US" sz="2600" dirty="0" smtClean="0"/>
              <a:t>Change the economy </a:t>
            </a:r>
          </a:p>
          <a:p>
            <a:pPr lvl="1"/>
            <a:r>
              <a:rPr lang="en-US" sz="2600" dirty="0" smtClean="0"/>
              <a:t>Prevent another depression from occurring </a:t>
            </a:r>
          </a:p>
          <a:p>
            <a:pPr lvl="1"/>
            <a:r>
              <a:rPr lang="en-US" sz="2600" dirty="0" smtClean="0"/>
              <a:t>Permanently change the economy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FDR’s 3 R’s</a:t>
            </a:r>
            <a:endParaRPr lang="en-US" dirty="0"/>
          </a:p>
        </p:txBody>
      </p:sp>
      <p:pic>
        <p:nvPicPr>
          <p:cNvPr id="3074" name="Picture 2" descr="http://1.bp.blogspot.com/-paWWrs1GgwA/TW5fpQObYBI/AAAAAAAAAAQ/TZrwOjH0Wx8/s320/65070-FDR-NewD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61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New Deal (1933 – 1935) </a:t>
            </a:r>
          </a:p>
          <a:p>
            <a:pPr lvl="1"/>
            <a:r>
              <a:rPr lang="en-US" dirty="0" smtClean="0"/>
              <a:t>Focused primarily on Relief and Recovery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New Deal (1935 – 1938)</a:t>
            </a:r>
          </a:p>
          <a:p>
            <a:pPr lvl="1"/>
            <a:r>
              <a:rPr lang="en-US" dirty="0" smtClean="0"/>
              <a:t>Focused primarily on Reform</a:t>
            </a:r>
          </a:p>
          <a:p>
            <a:pPr lvl="1"/>
            <a:r>
              <a:rPr lang="en-US" dirty="0" smtClean="0"/>
              <a:t>Changing the role of government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Deals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PWA: Public Works Administration</a:t>
            </a:r>
          </a:p>
          <a:p>
            <a:pPr lvl="1"/>
            <a:r>
              <a:rPr lang="en-US" dirty="0" smtClean="0"/>
              <a:t>Provided $4 billion to state </a:t>
            </a:r>
            <a:r>
              <a:rPr lang="en-US" dirty="0" err="1" smtClean="0"/>
              <a:t>govt’s</a:t>
            </a:r>
            <a:r>
              <a:rPr lang="en-US" dirty="0" smtClean="0"/>
              <a:t> to build schools, roads, improving highways, etc.</a:t>
            </a:r>
            <a:endParaRPr lang="en-US" dirty="0"/>
          </a:p>
          <a:p>
            <a:r>
              <a:rPr lang="en-US" dirty="0" smtClean="0"/>
              <a:t>CCC: Civilian Conservation Corps</a:t>
            </a:r>
          </a:p>
          <a:p>
            <a:pPr lvl="1"/>
            <a:r>
              <a:rPr lang="en-US" dirty="0" smtClean="0"/>
              <a:t>Put young men (18 – 24) to work</a:t>
            </a:r>
          </a:p>
          <a:p>
            <a:pPr lvl="2"/>
            <a:r>
              <a:rPr lang="en-US" dirty="0" smtClean="0"/>
              <a:t>Workers sent a portion of income back to families</a:t>
            </a:r>
          </a:p>
          <a:p>
            <a:pPr lvl="1"/>
            <a:r>
              <a:rPr lang="en-US" dirty="0" smtClean="0"/>
              <a:t>Environmental work: planting trees, building parks, etc. </a:t>
            </a:r>
            <a:endParaRPr lang="en-US" dirty="0"/>
          </a:p>
          <a:p>
            <a:r>
              <a:rPr lang="en-US" dirty="0" smtClean="0"/>
              <a:t>TVA: Tennessee Valley Authority </a:t>
            </a:r>
          </a:p>
          <a:p>
            <a:pPr lvl="1"/>
            <a:r>
              <a:rPr lang="en-US" dirty="0" smtClean="0"/>
              <a:t>Goal: reform utility power in Tennessee</a:t>
            </a:r>
          </a:p>
          <a:p>
            <a:pPr lvl="1"/>
            <a:r>
              <a:rPr lang="en-US" dirty="0" smtClean="0"/>
              <a:t>Building of dams helped provide jobs and hydroelectric power</a:t>
            </a:r>
            <a:endParaRPr lang="en-US" dirty="0"/>
          </a:p>
          <a:p>
            <a:r>
              <a:rPr lang="en-US" dirty="0" smtClean="0"/>
              <a:t>WPA: Works Progress Administration</a:t>
            </a:r>
          </a:p>
          <a:p>
            <a:pPr lvl="1"/>
            <a:r>
              <a:rPr lang="en-US" dirty="0" smtClean="0"/>
              <a:t>Employed 9 million workers</a:t>
            </a:r>
          </a:p>
          <a:p>
            <a:pPr lvl="1"/>
            <a:r>
              <a:rPr lang="en-US" dirty="0" smtClean="0"/>
              <a:t>Built roads, bridges, building, etc.</a:t>
            </a:r>
          </a:p>
          <a:p>
            <a:pPr lvl="1"/>
            <a:r>
              <a:rPr lang="en-US" dirty="0" smtClean="0"/>
              <a:t>Employed 40% of nation’s employees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Programs That Put People to Work (Relief)</a:t>
            </a:r>
            <a:endParaRPr lang="en-US" dirty="0"/>
          </a:p>
        </p:txBody>
      </p:sp>
      <p:pic>
        <p:nvPicPr>
          <p:cNvPr id="4098" name="Picture 2" descr="http://www.ajes.org/wp-content/uploads/2011/02/CCC-Logo_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03311"/>
            <a:ext cx="2695575" cy="26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arks.ca.gov/pages/24877/images/ccc_crew_at_cuyamaca_rancho_hewing_slabs_of_sugar_pine_for_picnic_table_tops_19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9808"/>
            <a:ext cx="4034848" cy="23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3.bp.blogspot.com/_DhwcCqGFPe4/TUJMGK3eedI/AAAAAAAAAqE/hNiUMmDc1XI/s1600/DIVI5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7889"/>
            <a:ext cx="4067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AAA: Agricultural Adjustment Act</a:t>
            </a:r>
          </a:p>
          <a:p>
            <a:pPr lvl="1"/>
            <a:r>
              <a:rPr lang="en-US" dirty="0" smtClean="0"/>
              <a:t>Sought to remedy overproduction of crops</a:t>
            </a:r>
          </a:p>
          <a:p>
            <a:pPr lvl="1"/>
            <a:r>
              <a:rPr lang="en-US" dirty="0" smtClean="0"/>
              <a:t>Paid farmers NOT to grow crops</a:t>
            </a:r>
          </a:p>
          <a:p>
            <a:pPr lvl="1"/>
            <a:r>
              <a:rPr lang="en-US" dirty="0" smtClean="0"/>
              <a:t>Supreme Court overturned it in </a:t>
            </a:r>
            <a:r>
              <a:rPr lang="en-US" i="1" dirty="0" smtClean="0"/>
              <a:t>Butler v. 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NIRA: National Industrial Recovery Act </a:t>
            </a:r>
          </a:p>
          <a:p>
            <a:pPr lvl="1"/>
            <a:r>
              <a:rPr lang="en-US" dirty="0" smtClean="0"/>
              <a:t>Allowed president to set codes for industries (prices, working hours, etc.)</a:t>
            </a:r>
          </a:p>
          <a:p>
            <a:pPr lvl="1"/>
            <a:r>
              <a:rPr lang="en-US" dirty="0" smtClean="0"/>
              <a:t>Section 7a allowed unions to collectively bargain</a:t>
            </a:r>
          </a:p>
          <a:p>
            <a:pPr lvl="1"/>
            <a:r>
              <a:rPr lang="en-US" dirty="0" smtClean="0"/>
              <a:t>Declared unconstitutional in </a:t>
            </a:r>
            <a:r>
              <a:rPr lang="en-US" i="1" dirty="0" smtClean="0"/>
              <a:t>Schechter Poultry</a:t>
            </a:r>
            <a:r>
              <a:rPr lang="en-US" dirty="0" smtClean="0"/>
              <a:t> </a:t>
            </a:r>
            <a:r>
              <a:rPr lang="en-US" i="1" dirty="0" smtClean="0"/>
              <a:t>v. US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Programs</a:t>
            </a:r>
            <a:endParaRPr lang="en-US" dirty="0"/>
          </a:p>
        </p:txBody>
      </p:sp>
      <p:pic>
        <p:nvPicPr>
          <p:cNvPr id="5122" name="Picture 2" descr="http://www.xtimeline.com/__UserPic_Large/1624/ELT200709270613433593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0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Social Security:</a:t>
            </a:r>
          </a:p>
          <a:p>
            <a:pPr lvl="1"/>
            <a:r>
              <a:rPr lang="en-US" dirty="0" smtClean="0"/>
              <a:t>Provided unemployment </a:t>
            </a:r>
            <a:r>
              <a:rPr lang="en-US" dirty="0" smtClean="0"/>
              <a:t>insurance</a:t>
            </a:r>
            <a:endParaRPr lang="en-US" dirty="0" smtClean="0"/>
          </a:p>
          <a:p>
            <a:pPr lvl="1"/>
            <a:r>
              <a:rPr lang="en-US" dirty="0" smtClean="0"/>
              <a:t>Pensions for retired workers</a:t>
            </a:r>
          </a:p>
          <a:p>
            <a:r>
              <a:rPr lang="en-US" dirty="0" smtClean="0"/>
              <a:t>Wagner Act:</a:t>
            </a:r>
          </a:p>
          <a:p>
            <a:pPr lvl="1"/>
            <a:r>
              <a:rPr lang="en-US" dirty="0" smtClean="0"/>
              <a:t>HUGE boost for unions</a:t>
            </a:r>
          </a:p>
          <a:p>
            <a:pPr lvl="1"/>
            <a:r>
              <a:rPr lang="en-US" dirty="0" smtClean="0"/>
              <a:t>Allowed unions to collectively bargain</a:t>
            </a:r>
          </a:p>
          <a:p>
            <a:pPr lvl="1"/>
            <a:r>
              <a:rPr lang="en-US" dirty="0" smtClean="0"/>
              <a:t>Inspired CIO led by John L. Lewis – sit down strike</a:t>
            </a:r>
            <a:endParaRPr lang="en-US" dirty="0"/>
          </a:p>
          <a:p>
            <a:r>
              <a:rPr lang="en-US" dirty="0" smtClean="0"/>
              <a:t>FDIC:</a:t>
            </a:r>
          </a:p>
          <a:p>
            <a:pPr lvl="1"/>
            <a:r>
              <a:rPr lang="en-US" dirty="0" smtClean="0"/>
              <a:t>Guaranteed bank deposits up to $5,000</a:t>
            </a:r>
          </a:p>
          <a:p>
            <a:pPr lvl="1"/>
            <a:r>
              <a:rPr lang="en-US" dirty="0" smtClean="0"/>
              <a:t>Restored faith in banks</a:t>
            </a:r>
          </a:p>
          <a:p>
            <a:r>
              <a:rPr lang="en-US" dirty="0" smtClean="0"/>
              <a:t>SEC:</a:t>
            </a:r>
          </a:p>
          <a:p>
            <a:pPr lvl="1"/>
            <a:r>
              <a:rPr lang="en-US" dirty="0"/>
              <a:t>Sought to protect stock market from fraud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 Programs</a:t>
            </a:r>
            <a:endParaRPr lang="en-US" dirty="0"/>
          </a:p>
        </p:txBody>
      </p:sp>
      <p:pic>
        <p:nvPicPr>
          <p:cNvPr id="8194" name="Picture 2" descr="http://www.jeffjacoby.com/jacoby/pics/large/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voiceofdetroit.net/wp-content/uploads/2012/10/flint-sit-down-str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5219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banklesstimes.com/wp-content/uploads/2013/01/FD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906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57199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FDR sought to influence the Supreme Court</a:t>
            </a:r>
          </a:p>
          <a:p>
            <a:r>
              <a:rPr lang="en-US" sz="3200" dirty="0" smtClean="0"/>
              <a:t>His plan?</a:t>
            </a:r>
          </a:p>
          <a:p>
            <a:pPr lvl="1"/>
            <a:r>
              <a:rPr lang="en-US" sz="2800" dirty="0" smtClean="0"/>
              <a:t>For every judge over 70 that does not retire, he could appoint a new one</a:t>
            </a:r>
          </a:p>
          <a:p>
            <a:pPr lvl="1"/>
            <a:r>
              <a:rPr lang="en-US" sz="2800" dirty="0" smtClean="0"/>
              <a:t>This would allow him to appoint up to six new judges</a:t>
            </a:r>
            <a:endParaRPr lang="en-US" sz="2800" dirty="0"/>
          </a:p>
          <a:p>
            <a:r>
              <a:rPr lang="en-US" sz="3200" dirty="0" smtClean="0"/>
              <a:t>This NEVER happened due to public (and government) outcry</a:t>
            </a:r>
          </a:p>
          <a:p>
            <a:pPr lvl="1"/>
            <a:r>
              <a:rPr lang="en-US" sz="2800" dirty="0" smtClean="0"/>
              <a:t>Fear of FDR being a “dictator”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Packing Plan</a:t>
            </a:r>
            <a:endParaRPr lang="en-US" dirty="0"/>
          </a:p>
        </p:txBody>
      </p:sp>
      <p:pic>
        <p:nvPicPr>
          <p:cNvPr id="6146" name="Picture 2" descr="http://www.authentichistory.com/1930-1939/2-fdr/5-courtpacking/1937sc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7432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xroads.virginia.edu/%7Ema02/volpe/newdeal/toons/cour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9382"/>
            <a:ext cx="2819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Huey Long:</a:t>
            </a:r>
          </a:p>
          <a:p>
            <a:pPr lvl="1"/>
            <a:r>
              <a:rPr lang="en-US" dirty="0" smtClean="0"/>
              <a:t>Proposed to provide $5,000 to every family by taxing wealthy</a:t>
            </a:r>
            <a:endParaRPr lang="en-US" dirty="0"/>
          </a:p>
          <a:p>
            <a:r>
              <a:rPr lang="en-US" dirty="0" smtClean="0"/>
              <a:t>Dr. Francis Townsend:</a:t>
            </a:r>
          </a:p>
          <a:p>
            <a:pPr lvl="1"/>
            <a:r>
              <a:rPr lang="en-US" dirty="0" smtClean="0"/>
              <a:t>Favored giving $200 per month to senior citizens</a:t>
            </a:r>
            <a:endParaRPr lang="en-US" dirty="0"/>
          </a:p>
          <a:p>
            <a:r>
              <a:rPr lang="en-US" dirty="0" smtClean="0"/>
              <a:t>Father Charles Coughlin:</a:t>
            </a:r>
          </a:p>
          <a:p>
            <a:pPr lvl="1"/>
            <a:r>
              <a:rPr lang="en-US" dirty="0" smtClean="0"/>
              <a:t>New Deal supporter turned critic</a:t>
            </a:r>
          </a:p>
          <a:p>
            <a:pPr lvl="1"/>
            <a:r>
              <a:rPr lang="en-US" dirty="0" smtClean="0"/>
              <a:t>Believed FDR should have nationalized banks</a:t>
            </a:r>
          </a:p>
          <a:p>
            <a:r>
              <a:rPr lang="en-US" dirty="0" smtClean="0"/>
              <a:t>John Maynard Keynes: </a:t>
            </a:r>
          </a:p>
          <a:p>
            <a:pPr lvl="1"/>
            <a:r>
              <a:rPr lang="en-US" dirty="0" smtClean="0"/>
              <a:t>Economist that influenced FDR</a:t>
            </a:r>
          </a:p>
          <a:p>
            <a:pPr lvl="1"/>
            <a:r>
              <a:rPr lang="en-US" dirty="0" smtClean="0"/>
              <a:t>Government should run a deficit to improve economy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People from the 1930s</a:t>
            </a:r>
            <a:endParaRPr lang="en-US" dirty="0"/>
          </a:p>
        </p:txBody>
      </p:sp>
      <p:pic>
        <p:nvPicPr>
          <p:cNvPr id="7170" name="Picture 2" descr="http://upload.wikimedia.org/wikipedia/commons/thumb/9/91/HueyPLongGesture.jpg/220px-HueyPLongGes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581400" cy="39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avidduke.com/images/coughlin-7777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7" y="60901"/>
            <a:ext cx="2957513" cy="338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old-picture.com/american-legacy/009/pictures/Townsend-Francis-Dr-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01" y="3733800"/>
            <a:ext cx="2388024" cy="29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otorcitytimes.com/mct/wp-content/uploads/2011/01/john_maynard_key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30003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1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734</TotalTime>
  <Words>557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APUSH Review: The New Deal</vt:lpstr>
      <vt:lpstr>The Banking Problem….</vt:lpstr>
      <vt:lpstr>FDR’s 3 R’s</vt:lpstr>
      <vt:lpstr>Two New Deals</vt:lpstr>
      <vt:lpstr>Programs That Put People to Work (Relief)</vt:lpstr>
      <vt:lpstr>Recovery Programs</vt:lpstr>
      <vt:lpstr>Reform Programs</vt:lpstr>
      <vt:lpstr>Court Packing Plan</vt:lpstr>
      <vt:lpstr>Key People from the 1930s</vt:lpstr>
      <vt:lpstr>Was the New Deal Good or Bad?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New Deal </dc:title>
  <dc:creator>Adam Norris</dc:creator>
  <cp:lastModifiedBy>Adam Norris</cp:lastModifiedBy>
  <cp:revision>15</cp:revision>
  <dcterms:created xsi:type="dcterms:W3CDTF">2013-04-01T21:43:43Z</dcterms:created>
  <dcterms:modified xsi:type="dcterms:W3CDTF">2013-04-07T01:24:16Z</dcterms:modified>
</cp:coreProperties>
</file>