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7" r:id="rId2"/>
    <p:sldId id="262" r:id="rId3"/>
    <p:sldId id="263" r:id="rId4"/>
    <p:sldId id="264" r:id="rId5"/>
    <p:sldId id="265" r:id="rId6"/>
    <p:sldId id="266" r:id="rId7"/>
    <p:sldId id="261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</a:t>
            </a:r>
            <a:r>
              <a:rPr lang="en-US" sz="5400" dirty="0" smtClean="0"/>
              <a:t>Key </a:t>
            </a:r>
            <a:r>
              <a:rPr lang="en-US" sz="5400" dirty="0"/>
              <a:t>Concept </a:t>
            </a:r>
            <a:r>
              <a:rPr lang="en-US" sz="5400" dirty="0" smtClean="0"/>
              <a:t>1.1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 smtClean="0"/>
              <a:t>About Key Concept 1.1 To </a:t>
            </a:r>
            <a:r>
              <a:rPr lang="en-US" dirty="0" smtClean="0"/>
              <a:t>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00B050"/>
                </a:solidFill>
              </a:rPr>
              <a:t>Period 1: 1491 - 1607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New </a:t>
            </a:r>
            <a:r>
              <a:rPr lang="en-US" dirty="0" smtClean="0"/>
              <a:t>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Concept </a:t>
            </a:r>
            <a:r>
              <a:rPr lang="en-US" dirty="0" smtClean="0"/>
              <a:t>1.1 “Before the arrival of Europeans, native populations in North America developed a wide variety of social, political, and economic structures based in part on interactions with the environment and each other.”</a:t>
            </a:r>
          </a:p>
          <a:p>
            <a:pPr lvl="1"/>
            <a:r>
              <a:rPr lang="en-US" dirty="0" smtClean="0"/>
              <a:t>Page 23 of the Curriculum Framework</a:t>
            </a:r>
            <a:endParaRPr lang="en-US" dirty="0"/>
          </a:p>
          <a:p>
            <a:r>
              <a:rPr lang="en-US" dirty="0" smtClean="0"/>
              <a:t>Big idea: </a:t>
            </a:r>
          </a:p>
          <a:p>
            <a:pPr lvl="1"/>
            <a:r>
              <a:rPr lang="en-US" dirty="0" smtClean="0"/>
              <a:t>How did natives adapt to their environment?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7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Maize (Corn)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Around A.D. 1000, maize agriculture began to spread from Central America through North America</a:t>
            </a:r>
          </a:p>
          <a:p>
            <a:pPr lvl="1"/>
            <a:r>
              <a:rPr lang="en-US" dirty="0" smtClean="0"/>
              <a:t>Maize was especially popular in the southwest</a:t>
            </a:r>
            <a:endParaRPr lang="en-US" dirty="0"/>
          </a:p>
          <a:p>
            <a:pPr lvl="1"/>
            <a:r>
              <a:rPr lang="en-US" dirty="0" smtClean="0"/>
              <a:t>Societies developed vast irrigation systems (Pueblos in Rio Grande)</a:t>
            </a:r>
          </a:p>
          <a:p>
            <a:r>
              <a:rPr lang="en-US" dirty="0" smtClean="0"/>
              <a:t>Maize cultivation transformed societies</a:t>
            </a:r>
          </a:p>
          <a:p>
            <a:pPr lvl="1"/>
            <a:r>
              <a:rPr lang="en-US" dirty="0" smtClean="0"/>
              <a:t>Less emphasis on hunting and gathering</a:t>
            </a:r>
          </a:p>
          <a:p>
            <a:pPr lvl="1"/>
            <a:r>
              <a:rPr lang="en-US" dirty="0" smtClean="0"/>
              <a:t>Led to an increase in population</a:t>
            </a:r>
          </a:p>
          <a:p>
            <a:pPr lvl="2"/>
            <a:r>
              <a:rPr lang="en-US" dirty="0" smtClean="0"/>
              <a:t>Villages were built around maize fields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File:Zea mays - Köhler–s Medizinal-Pflanzen-28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1179368"/>
            <a:ext cx="4152900" cy="565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576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Northwest And Present-Day California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Roughly 300,000 natives lived in California prior to the arrival of Europeans</a:t>
            </a:r>
          </a:p>
          <a:p>
            <a:pPr lvl="1"/>
            <a:r>
              <a:rPr lang="en-US" dirty="0" smtClean="0"/>
              <a:t>Most of these societies were based on hunting, gathering, and foraging</a:t>
            </a:r>
          </a:p>
          <a:p>
            <a:pPr lvl="2"/>
            <a:r>
              <a:rPr lang="en-US" dirty="0" smtClean="0"/>
              <a:t>Gather nuts, fish, and hunted</a:t>
            </a:r>
            <a:endParaRPr lang="en-US" dirty="0"/>
          </a:p>
          <a:p>
            <a:pPr lvl="1"/>
            <a:r>
              <a:rPr lang="en-US" dirty="0" smtClean="0"/>
              <a:t>Societies tended to be ruled by wealthy families</a:t>
            </a:r>
          </a:p>
          <a:p>
            <a:r>
              <a:rPr lang="en-US" dirty="0" smtClean="0"/>
              <a:t>Chinooks</a:t>
            </a:r>
          </a:p>
          <a:p>
            <a:pPr lvl="1"/>
            <a:r>
              <a:rPr lang="en-US" dirty="0" smtClean="0"/>
              <a:t>Advocated warrior traditions</a:t>
            </a:r>
          </a:p>
          <a:p>
            <a:pPr lvl="1"/>
            <a:r>
              <a:rPr lang="en-US" dirty="0" smtClean="0"/>
              <a:t>Used advanced fighting techniques</a:t>
            </a:r>
          </a:p>
          <a:p>
            <a:pPr lvl="1"/>
            <a:r>
              <a:rPr lang="en-US" dirty="0" smtClean="0"/>
              <a:t>Lived in longhouses which could house many families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File:Chinook-Canoe-184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199"/>
            <a:ext cx="5943600" cy="2480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019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Great Plains and Great Basin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Most natives lived off of hunting and gathering</a:t>
            </a:r>
          </a:p>
          <a:p>
            <a:pPr lvl="1"/>
            <a:r>
              <a:rPr lang="en-US" dirty="0" smtClean="0"/>
              <a:t>Lack of natural resources </a:t>
            </a:r>
          </a:p>
          <a:p>
            <a:pPr lvl="1"/>
            <a:r>
              <a:rPr lang="en-US" dirty="0" smtClean="0"/>
              <a:t>Large, flat area</a:t>
            </a:r>
          </a:p>
          <a:p>
            <a:r>
              <a:rPr lang="en-US" dirty="0" smtClean="0"/>
              <a:t>With the introduction of the horse, life on the Great Plains was drastically altered</a:t>
            </a:r>
          </a:p>
          <a:p>
            <a:pPr lvl="1"/>
            <a:r>
              <a:rPr lang="en-US" dirty="0" smtClean="0"/>
              <a:t>Bison hunting became much easier</a:t>
            </a:r>
          </a:p>
          <a:p>
            <a:pPr lvl="1"/>
            <a:r>
              <a:rPr lang="en-US" dirty="0" smtClean="0"/>
              <a:t>Natives with horses became stronger militarily</a:t>
            </a:r>
            <a:endParaRPr lang="en-US" dirty="0" smtClean="0"/>
          </a:p>
          <a:p>
            <a:r>
              <a:rPr lang="en-US" dirty="0" smtClean="0"/>
              <a:t>Natives in the Great Basin hunted bison and sheep</a:t>
            </a:r>
          </a:p>
          <a:p>
            <a:pPr lvl="1"/>
            <a:r>
              <a:rPr lang="en-US" dirty="0" smtClean="0"/>
              <a:t>Like natives on the Great Plains, horses helped natives become more powerful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File:Map of the Great Plain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94167"/>
            <a:ext cx="5943600" cy="3669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GB-Definition-Ma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37" y="576262"/>
            <a:ext cx="3667125" cy="5705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570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Northeast and Atlantic Seaboard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Many societies were a mix of hunting and gathering, and agriculture and developed permanent villages</a:t>
            </a:r>
          </a:p>
          <a:p>
            <a:r>
              <a:rPr lang="en-US" dirty="0" smtClean="0"/>
              <a:t>Iroquois (Present day NY and PA):</a:t>
            </a:r>
          </a:p>
          <a:p>
            <a:pPr lvl="1"/>
            <a:r>
              <a:rPr lang="en-US" dirty="0" smtClean="0"/>
              <a:t>Adapted to their environment:</a:t>
            </a:r>
          </a:p>
          <a:p>
            <a:pPr lvl="2"/>
            <a:r>
              <a:rPr lang="en-US" dirty="0" smtClean="0"/>
              <a:t>Burned forests to hunt and grow crops</a:t>
            </a:r>
          </a:p>
          <a:p>
            <a:pPr lvl="2"/>
            <a:r>
              <a:rPr lang="en-US" dirty="0" smtClean="0"/>
              <a:t>Villages </a:t>
            </a:r>
            <a:r>
              <a:rPr lang="en-US" dirty="0"/>
              <a:t>were built around maize</a:t>
            </a:r>
          </a:p>
          <a:p>
            <a:r>
              <a:rPr lang="en-US" dirty="0" smtClean="0"/>
              <a:t>Iroquois were a </a:t>
            </a:r>
            <a:r>
              <a:rPr lang="en-US" b="1" i="1" dirty="0" smtClean="0"/>
              <a:t>matriarchal </a:t>
            </a:r>
            <a:r>
              <a:rPr lang="en-US" dirty="0" smtClean="0"/>
              <a:t>society:</a:t>
            </a:r>
          </a:p>
          <a:p>
            <a:pPr lvl="1"/>
            <a:r>
              <a:rPr lang="en-US" dirty="0" smtClean="0"/>
              <a:t>Power was based on female authority</a:t>
            </a:r>
          </a:p>
          <a:p>
            <a:pPr lvl="1"/>
            <a:r>
              <a:rPr lang="en-US" dirty="0" smtClean="0"/>
              <a:t>Women were instrumental in councils and decision-making</a:t>
            </a:r>
          </a:p>
          <a:p>
            <a:pPr lvl="1"/>
            <a:r>
              <a:rPr lang="en-US" dirty="0"/>
              <a:t>Women would tend to crops and oversaw community affairs while men hunted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File:Early Localization Native Americans NY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5943600" cy="4878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165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Multiple-Choice Questions:</a:t>
            </a:r>
          </a:p>
          <a:p>
            <a:pPr lvl="1"/>
            <a:r>
              <a:rPr lang="en-US" dirty="0" smtClean="0"/>
              <a:t>Map </a:t>
            </a:r>
            <a:r>
              <a:rPr lang="en-US" dirty="0"/>
              <a:t>of different areas of North America: How did natives adapt to their environment?</a:t>
            </a:r>
          </a:p>
          <a:p>
            <a:r>
              <a:rPr lang="en-US" dirty="0" smtClean="0"/>
              <a:t>Short Answer:</a:t>
            </a:r>
          </a:p>
          <a:p>
            <a:pPr lvl="1"/>
            <a:r>
              <a:rPr lang="en-US" dirty="0" smtClean="0"/>
              <a:t>Map of different areas of North America: How did natives adapt to their environment?</a:t>
            </a:r>
            <a:endParaRPr lang="en-US" dirty="0"/>
          </a:p>
          <a:p>
            <a:r>
              <a:rPr lang="en-US" dirty="0" smtClean="0"/>
              <a:t>Essay </a:t>
            </a:r>
            <a:r>
              <a:rPr lang="en-US" dirty="0" smtClean="0"/>
              <a:t>Questions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Not likely since it is from period 1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3361</TotalTime>
  <Words>428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APUSH Review: Key Concept 1.1 </vt:lpstr>
      <vt:lpstr>The New Curriculum</vt:lpstr>
      <vt:lpstr>Maize (Corn)</vt:lpstr>
      <vt:lpstr>Northwest And Present-Day California</vt:lpstr>
      <vt:lpstr>Great Plains and Great Basin</vt:lpstr>
      <vt:lpstr>Northeast and Atlantic Seaboard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82</cp:revision>
  <dcterms:created xsi:type="dcterms:W3CDTF">2013-11-22T00:02:11Z</dcterms:created>
  <dcterms:modified xsi:type="dcterms:W3CDTF">2014-07-12T00:41:40Z</dcterms:modified>
</cp:coreProperties>
</file>