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0"/>
  </p:notesMasterIdLst>
  <p:sldIdLst>
    <p:sldId id="257" r:id="rId2"/>
    <p:sldId id="262" r:id="rId3"/>
    <p:sldId id="263" r:id="rId4"/>
    <p:sldId id="265" r:id="rId5"/>
    <p:sldId id="264" r:id="rId6"/>
    <p:sldId id="266" r:id="rId7"/>
    <p:sldId id="261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A0CA6-8DE7-4347-8190-B847254007B5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E6764-CBA3-4FB9-BB65-97D2950C4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5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E85ECF-9851-4026-B03A-BBA29FF78CD3}" type="datetimeFigureOut">
              <a:rPr lang="en-US" smtClean="0"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B744767-E251-4230-A169-9459BFC0101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72000"/>
            <a:ext cx="65532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About Key Concept 2.2 To Succeed In APUSH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Key </a:t>
            </a:r>
            <a:r>
              <a:rPr lang="en-US" sz="5400" dirty="0"/>
              <a:t>Concept </a:t>
            </a:r>
            <a:r>
              <a:rPr lang="en-US" sz="5400" dirty="0" smtClean="0"/>
              <a:t>2.2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www.Apushreview.com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rgbClr val="00B050"/>
                </a:solidFill>
              </a:rPr>
              <a:t>Period 2: 1607- 1754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38500" y="5181600"/>
            <a:ext cx="26670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Download this PowerPoint by following the link in the description!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59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927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New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838200"/>
            <a:ext cx="8503920" cy="5260848"/>
          </a:xfrm>
        </p:spPr>
        <p:txBody>
          <a:bodyPr>
            <a:normAutofit/>
          </a:bodyPr>
          <a:lstStyle/>
          <a:p>
            <a:r>
              <a:rPr lang="en-US" dirty="0" smtClean="0"/>
              <a:t>Key Concept 2.2 “European colonization efforts in North America stimulated intercultural contact and intensified conflict between the various groups of colonizers and native peoples.”</a:t>
            </a:r>
          </a:p>
          <a:p>
            <a:pPr lvl="1"/>
            <a:r>
              <a:rPr lang="en-US" dirty="0" smtClean="0"/>
              <a:t>Page 29 of the Curriculum Framework</a:t>
            </a:r>
            <a:endParaRPr lang="en-US" dirty="0"/>
          </a:p>
          <a:p>
            <a:r>
              <a:rPr lang="en-US" dirty="0" smtClean="0"/>
              <a:t>Big ideas: </a:t>
            </a:r>
          </a:p>
          <a:p>
            <a:pPr lvl="1"/>
            <a:r>
              <a:rPr lang="en-US" dirty="0" smtClean="0"/>
              <a:t>How and why did Europeans begin to compete with each other in North America?</a:t>
            </a:r>
          </a:p>
          <a:p>
            <a:pPr lvl="1"/>
            <a:r>
              <a:rPr lang="en-US" dirty="0" smtClean="0"/>
              <a:t>How did the conflicts lead to social and political changes between Europeans and natives?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Concept 2.2,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</a:t>
            </a:r>
            <a:r>
              <a:rPr lang="en-US" dirty="0" smtClean="0"/>
              <a:t>Competition over resources between European rivals led to conflict within and between North American colonial possessions and American Indians.” </a:t>
            </a:r>
            <a:r>
              <a:rPr lang="en-US" sz="2000" dirty="0" smtClean="0"/>
              <a:t>- Page 29 </a:t>
            </a:r>
            <a:r>
              <a:rPr lang="en-US" sz="2000" dirty="0"/>
              <a:t>of the Curriculum Framework</a:t>
            </a:r>
          </a:p>
          <a:p>
            <a:r>
              <a:rPr lang="en-US" sz="2800" dirty="0" smtClean="0"/>
              <a:t>Conflicts among Europeans spread to North America and affected Natives:</a:t>
            </a:r>
          </a:p>
          <a:p>
            <a:pPr lvl="1"/>
            <a:r>
              <a:rPr lang="en-US" sz="2300" dirty="0" smtClean="0"/>
              <a:t>French and English conflicts – Fort Necessity (George Washington)</a:t>
            </a:r>
          </a:p>
          <a:p>
            <a:pPr lvl="2"/>
            <a:r>
              <a:rPr lang="en-US" dirty="0" smtClean="0"/>
              <a:t>British were able to offer more goods to natives, whereas the French were more tolerant of natives (and intermarried with natives)</a:t>
            </a:r>
          </a:p>
          <a:p>
            <a:pPr lvl="2"/>
            <a:r>
              <a:rPr lang="en-US" dirty="0" smtClean="0"/>
              <a:t>During the French and Indian (7 Years) War, almost all natives were allied with the French – not the Iroquois </a:t>
            </a:r>
          </a:p>
        </p:txBody>
      </p:sp>
      <p:pic>
        <p:nvPicPr>
          <p:cNvPr id="4" name="Picture 3" descr="File:Ftnecessity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3164032" cy="375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76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Concept 2.2, I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800" dirty="0"/>
              <a:t>Each European nation sought to acquire valuables and new labor:</a:t>
            </a:r>
          </a:p>
          <a:p>
            <a:pPr lvl="1"/>
            <a:r>
              <a:rPr lang="en-US" sz="2100" dirty="0"/>
              <a:t>English focused on tobacco; used indentured servants -&gt; slaves</a:t>
            </a:r>
          </a:p>
          <a:p>
            <a:pPr lvl="1"/>
            <a:r>
              <a:rPr lang="en-US" sz="2100" dirty="0"/>
              <a:t>French focused on furs in Ohio value; traded with natives</a:t>
            </a:r>
          </a:p>
          <a:p>
            <a:r>
              <a:rPr lang="en-US" sz="2800" dirty="0"/>
              <a:t>European and colonial interests often varied:</a:t>
            </a:r>
          </a:p>
          <a:p>
            <a:pPr lvl="1"/>
            <a:r>
              <a:rPr lang="en-US" sz="2300" dirty="0"/>
              <a:t>Colonists wanted to expand (especially post 7 Years War); Britain forbade it</a:t>
            </a:r>
          </a:p>
          <a:p>
            <a:pPr lvl="1"/>
            <a:r>
              <a:rPr lang="en-US" sz="2300" dirty="0"/>
              <a:t>Britain passed acts to raise $ - Molasses Act; many colonists smuggled</a:t>
            </a:r>
          </a:p>
          <a:p>
            <a:pPr lvl="2"/>
            <a:r>
              <a:rPr lang="en-US" sz="2100" dirty="0"/>
              <a:t>Would become a major point of contention between 1763 and 1776</a:t>
            </a:r>
          </a:p>
        </p:txBody>
      </p:sp>
      <p:pic>
        <p:nvPicPr>
          <p:cNvPr id="1026" name="Picture 2" descr="File:Map of territorial growth 1775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0"/>
            <a:ext cx="4362450" cy="57054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6269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Concept 2.2,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“Clashes between European and American Indian social and economic values caused changes in both cultures</a:t>
            </a:r>
            <a:r>
              <a:rPr lang="en-US" dirty="0" smtClean="0"/>
              <a:t>.” </a:t>
            </a:r>
            <a:r>
              <a:rPr lang="en-US" sz="2000" dirty="0" smtClean="0"/>
              <a:t>- Page 29 </a:t>
            </a:r>
            <a:r>
              <a:rPr lang="en-US" sz="2000" dirty="0"/>
              <a:t>of the Curriculum Framework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Contact with Europeans increased trade, diseases, and drastically changed native life:</a:t>
            </a:r>
          </a:p>
          <a:p>
            <a:pPr lvl="1"/>
            <a:r>
              <a:rPr lang="en-US" sz="2300" dirty="0" smtClean="0"/>
              <a:t>As time passed, Europeans increasingly encroached on native land</a:t>
            </a:r>
          </a:p>
          <a:p>
            <a:pPr lvl="2"/>
            <a:r>
              <a:rPr lang="en-US" dirty="0" smtClean="0"/>
              <a:t>In 1600, there was 100,000 natives in New England, 10,000 by 1675 – disease and dispersion</a:t>
            </a:r>
          </a:p>
          <a:p>
            <a:pPr lvl="2"/>
            <a:r>
              <a:rPr lang="en-US" dirty="0" smtClean="0"/>
              <a:t>King Philip’s War – war between natives and English in </a:t>
            </a:r>
            <a:r>
              <a:rPr lang="en-US" dirty="0" err="1" smtClean="0"/>
              <a:t>Wampanoags</a:t>
            </a:r>
            <a:r>
              <a:rPr lang="en-US" dirty="0" smtClean="0"/>
              <a:t> (King Philip – </a:t>
            </a:r>
            <a:r>
              <a:rPr lang="en-US" dirty="0" err="1" smtClean="0"/>
              <a:t>Metacomet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Native were rarely a threat in New England after war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 descr="File:Philip King of Mount Hope by Paul Revere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0"/>
            <a:ext cx="35052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Key Concept 2.2,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85800"/>
            <a:ext cx="9144000" cy="6172200"/>
          </a:xfrm>
        </p:spPr>
        <p:txBody>
          <a:bodyPr>
            <a:normAutofit/>
          </a:bodyPr>
          <a:lstStyle/>
          <a:p>
            <a:r>
              <a:rPr lang="en-US" sz="2800" dirty="0"/>
              <a:t>Spanish colonization tended to be more accommodating (after Pueblo Revolt) than English</a:t>
            </a:r>
          </a:p>
          <a:p>
            <a:pPr lvl="1"/>
            <a:r>
              <a:rPr lang="en-US" sz="2300" dirty="0"/>
              <a:t>Spain allowed more freedoms for Pueblos after revolt</a:t>
            </a:r>
          </a:p>
          <a:p>
            <a:pPr lvl="1"/>
            <a:r>
              <a:rPr lang="en-US" sz="2300" dirty="0"/>
              <a:t>English settlers tended to see natives as “savages” or “heathens”</a:t>
            </a:r>
          </a:p>
          <a:p>
            <a:pPr lvl="2"/>
            <a:r>
              <a:rPr lang="en-US" sz="2100" dirty="0"/>
              <a:t>Some Puritans sought to convert natives, many viewed them as disposable</a:t>
            </a:r>
          </a:p>
          <a:p>
            <a:r>
              <a:rPr lang="en-US" sz="2800" dirty="0" smtClean="0"/>
              <a:t>American Indian warfare became more dangerous after European contact:</a:t>
            </a:r>
          </a:p>
          <a:p>
            <a:pPr lvl="1"/>
            <a:r>
              <a:rPr lang="en-US" sz="2300" dirty="0" smtClean="0"/>
              <a:t>Tribes traded for guns and other advanced weapons</a:t>
            </a:r>
          </a:p>
          <a:p>
            <a:pPr lvl="1"/>
            <a:r>
              <a:rPr lang="en-US" sz="2300" dirty="0" smtClean="0"/>
              <a:t>King Philip’s War was one of the bloodiest early native wars</a:t>
            </a:r>
            <a:endParaRPr lang="en-US" sz="2300" dirty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2050" name="Picture 2" descr="http://upload.wikimedia.org/wikipedia/commons/a/a9/Ansel_Adams_-_National_Archives_79-AA-A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79998"/>
            <a:ext cx="5638800" cy="397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8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Test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Multiple-Choice and </a:t>
            </a:r>
            <a:r>
              <a:rPr lang="en-US" dirty="0"/>
              <a:t>Short </a:t>
            </a:r>
            <a:r>
              <a:rPr lang="en-US" dirty="0" smtClean="0"/>
              <a:t>Answer Questions </a:t>
            </a:r>
            <a:r>
              <a:rPr lang="en-US" dirty="0"/>
              <a:t>:</a:t>
            </a:r>
            <a:endParaRPr lang="en-US" dirty="0" smtClean="0"/>
          </a:p>
          <a:p>
            <a:pPr lvl="1"/>
            <a:r>
              <a:rPr lang="en-US" dirty="0" smtClean="0"/>
              <a:t>Impact of European contact on natives:</a:t>
            </a:r>
          </a:p>
          <a:p>
            <a:pPr lvl="2"/>
            <a:r>
              <a:rPr lang="en-US" dirty="0" smtClean="0"/>
              <a:t>Loss of land, high death rates (disease), new weapons, increased fighting</a:t>
            </a:r>
          </a:p>
          <a:p>
            <a:pPr lvl="1"/>
            <a:r>
              <a:rPr lang="en-US" dirty="0" smtClean="0"/>
              <a:t>Changes to native life as a result of conflict with Europeans</a:t>
            </a:r>
          </a:p>
          <a:p>
            <a:pPr lvl="2"/>
            <a:r>
              <a:rPr lang="en-US" dirty="0" smtClean="0"/>
              <a:t>Continued encroachment on land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Essay Questions:</a:t>
            </a:r>
          </a:p>
          <a:p>
            <a:pPr lvl="1"/>
            <a:r>
              <a:rPr lang="en-US" dirty="0" smtClean="0"/>
              <a:t>Comparing colonization and views of natives by England and Spain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2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27709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</a:t>
            </a:r>
            <a:endParaRPr lang="en-US" dirty="0" smtClean="0"/>
          </a:p>
          <a:p>
            <a:pPr lvl="1"/>
            <a:r>
              <a:rPr lang="en-US" dirty="0" smtClean="0"/>
              <a:t>Leave </a:t>
            </a:r>
            <a:r>
              <a:rPr lang="en-US" dirty="0"/>
              <a:t>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4098" name="Picture 2" descr="File:Gilbert Stuart Williamstown Portrait of George 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12610"/>
            <a:ext cx="3962400" cy="474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3690</TotalTime>
  <Words>551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APUSH Review: Key Concept 2.2 </vt:lpstr>
      <vt:lpstr>The New Curriculum</vt:lpstr>
      <vt:lpstr>Key Concept 2.2, I</vt:lpstr>
      <vt:lpstr>Key Concept 2.2, I Cont.</vt:lpstr>
      <vt:lpstr>Key Concept 2.2, II</vt:lpstr>
      <vt:lpstr>Key Concept 2.2, II</vt:lpstr>
      <vt:lpstr>Test Tips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The Election of 1844</dc:title>
  <dc:creator>Adam</dc:creator>
  <cp:lastModifiedBy>adam</cp:lastModifiedBy>
  <cp:revision>125</cp:revision>
  <dcterms:created xsi:type="dcterms:W3CDTF">2013-11-22T00:02:11Z</dcterms:created>
  <dcterms:modified xsi:type="dcterms:W3CDTF">2014-08-05T16:06:30Z</dcterms:modified>
</cp:coreProperties>
</file>