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7"/>
  </p:notesMasterIdLst>
  <p:sldIdLst>
    <p:sldId id="257" r:id="rId2"/>
    <p:sldId id="284" r:id="rId3"/>
    <p:sldId id="285" r:id="rId4"/>
    <p:sldId id="27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CE85ECF-9851-4026-B03A-BBA29FF78CD3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</a:t>
            </a:r>
            <a:r>
              <a:rPr lang="en-US" sz="5400" dirty="0" smtClean="0"/>
              <a:t>5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Civil Rights and Public Policy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Politics </a:t>
            </a:r>
            <a:r>
              <a:rPr lang="en-US" sz="3600" dirty="0" smtClean="0"/>
              <a:t>In Action: Launching The Civil Rights Movement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</a:t>
            </a:r>
            <a:endParaRPr lang="en-US" sz="2400" dirty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Struggle for Equality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</a:t>
            </a:r>
            <a:endParaRPr lang="en-US" sz="2400" dirty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525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447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3965</TotalTime>
  <Words>52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Government in America; 15th Edition Chapter 5</vt:lpstr>
      <vt:lpstr>Politics In Action: Launching The Civil Rights Movement</vt:lpstr>
      <vt:lpstr>The Struggle for Equality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152</cp:revision>
  <dcterms:created xsi:type="dcterms:W3CDTF">2013-11-22T00:02:11Z</dcterms:created>
  <dcterms:modified xsi:type="dcterms:W3CDTF">2014-09-18T20:00:39Z</dcterms:modified>
</cp:coreProperties>
</file>