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7"/>
  </p:notesMasterIdLst>
  <p:sldIdLst>
    <p:sldId id="257" r:id="rId2"/>
    <p:sldId id="284" r:id="rId3"/>
    <p:sldId id="285" r:id="rId4"/>
    <p:sldId id="272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A0CA6-8DE7-4347-8190-B847254007B5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2E6764-CBA3-4FB9-BB65-97D2950C4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5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85ECF-9851-4026-B03A-BBA29FF78CD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CE85ECF-9851-4026-B03A-BBA29FF78CD3}" type="datetimeFigureOut">
              <a:rPr lang="en-US" smtClean="0"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EB744767-E251-4230-A169-9459BFC0101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08364"/>
            <a:ext cx="6667500" cy="2595025"/>
          </a:xfrm>
        </p:spPr>
        <p:txBody>
          <a:bodyPr>
            <a:noAutofit/>
          </a:bodyPr>
          <a:lstStyle/>
          <a:p>
            <a:pPr algn="ctr"/>
            <a:r>
              <a:rPr lang="en-US" sz="5400" i="1" dirty="0" smtClean="0"/>
              <a:t>Government in America</a:t>
            </a:r>
            <a:r>
              <a:rPr lang="en-US" sz="5400" dirty="0" smtClean="0"/>
              <a:t>; 15</a:t>
            </a:r>
            <a:r>
              <a:rPr lang="en-US" sz="5400" baseline="30000" dirty="0" smtClean="0"/>
              <a:t>th</a:t>
            </a:r>
            <a:r>
              <a:rPr lang="en-US" sz="5400" dirty="0" smtClean="0"/>
              <a:t> Edition</a:t>
            </a:r>
            <a:br>
              <a:rPr lang="en-US" sz="5400" dirty="0" smtClean="0"/>
            </a:br>
            <a:r>
              <a:rPr lang="en-US" sz="5400" dirty="0" smtClean="0"/>
              <a:t>Chapter </a:t>
            </a:r>
            <a:r>
              <a:rPr lang="en-US" sz="5400" dirty="0" smtClean="0"/>
              <a:t>5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4038600"/>
            <a:ext cx="6553200" cy="838200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Civil Rights and Public Policy</a:t>
            </a:r>
            <a:endParaRPr lang="en-US" sz="36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914400" y="0"/>
            <a:ext cx="68580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solidFill>
                  <a:srgbClr val="FF0000"/>
                </a:solidFill>
              </a:rPr>
              <a:t>www.Apgovreview.com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5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Politics </a:t>
            </a:r>
            <a:r>
              <a:rPr lang="en-US" sz="3600" dirty="0" smtClean="0"/>
              <a:t>In Action: Launching The Civil Rights Movement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j</a:t>
            </a:r>
            <a:endParaRPr lang="en-US" sz="2400" dirty="0"/>
          </a:p>
          <a:p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98732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10668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The Struggle for Equality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066800"/>
            <a:ext cx="8915400" cy="5791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j</a:t>
            </a:r>
            <a:endParaRPr lang="en-US" sz="2400" dirty="0"/>
          </a:p>
          <a:p>
            <a:endParaRPr lang="en-US" sz="2000" dirty="0" smtClean="0"/>
          </a:p>
          <a:p>
            <a:pPr lvl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15257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001000" cy="1447800"/>
          </a:xfrm>
        </p:spPr>
        <p:txBody>
          <a:bodyPr/>
          <a:lstStyle/>
          <a:p>
            <a:pPr algn="ctr"/>
            <a:r>
              <a:rPr lang="en-US" dirty="0" smtClean="0"/>
              <a:t>Quick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638800"/>
          </a:xfrm>
        </p:spPr>
        <p:txBody>
          <a:bodyPr>
            <a:normAutofit/>
          </a:bodyPr>
          <a:lstStyle/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54822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298" y="27709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80" y="1524000"/>
            <a:ext cx="8229600" cy="4762033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word</a:t>
            </a:r>
          </a:p>
          <a:p>
            <a:r>
              <a:rPr lang="en-US" dirty="0"/>
              <a:t>Questions? Comments? </a:t>
            </a:r>
            <a:endParaRPr lang="en-US" dirty="0" smtClean="0"/>
          </a:p>
          <a:p>
            <a:pPr lvl="1"/>
            <a:r>
              <a:rPr lang="en-US" dirty="0" smtClean="0"/>
              <a:t>Leave </a:t>
            </a:r>
            <a:r>
              <a:rPr lang="en-US" dirty="0"/>
              <a:t>in </a:t>
            </a:r>
            <a:r>
              <a:rPr lang="en-US" dirty="0" smtClean="0"/>
              <a:t>comments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10" y="454611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3965</TotalTime>
  <Words>52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NewsPrint</vt:lpstr>
      <vt:lpstr>Government in America; 15th Edition Chapter 5</vt:lpstr>
      <vt:lpstr>Politics In Action: Launching The Civil Rights Movement</vt:lpstr>
      <vt:lpstr>The Struggle for Equality</vt:lpstr>
      <vt:lpstr>Quick Recap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The Election of 1844</dc:title>
  <dc:creator>Adam</dc:creator>
  <cp:lastModifiedBy>adam</cp:lastModifiedBy>
  <cp:revision>152</cp:revision>
  <dcterms:created xsi:type="dcterms:W3CDTF">2013-11-22T00:02:11Z</dcterms:created>
  <dcterms:modified xsi:type="dcterms:W3CDTF">2014-09-18T20:00:39Z</dcterms:modified>
</cp:coreProperties>
</file>