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4D7"/>
          </a:solidFill>
        </a:fill>
      </a:tcStyle>
    </a:wholeTbl>
    <a:band2H>
      <a:tcTxStyle b="def" i="def"/>
      <a:tcStyle>
        <a:tcBdr/>
        <a:fill>
          <a:solidFill>
            <a:srgbClr val="DDDBCF"/>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25400" cap="flat">
              <a:solidFill>
                <a:srgbClr val="AC9C88"/>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25400" cap="flat">
              <a:solidFill>
                <a:srgbClr val="878889"/>
              </a:solidFill>
              <a:prstDash val="solid"/>
              <a:miter lim="400000"/>
            </a:ln>
          </a:top>
          <a:bottom>
            <a:ln w="12700" cap="flat">
              <a:noFill/>
              <a:miter lim="400000"/>
            </a:ln>
          </a:bottom>
          <a:insideH>
            <a:ln w="12700" cap="flat">
              <a:solidFill>
                <a:srgbClr val="878889"/>
              </a:solidFill>
              <a:prstDash val="solid"/>
              <a:miter lim="400000"/>
            </a:ln>
          </a:insideH>
          <a:insideV>
            <a:ln w="12700" cap="flat">
              <a:noFill/>
              <a:miter lim="400000"/>
            </a:ln>
          </a:insideV>
        </a:tcBdr>
        <a:fill>
          <a:solidFill>
            <a:srgbClr val="BDBDBD"/>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25400" cap="flat">
              <a:solidFill>
                <a:srgbClr val="8F2817"/>
              </a:solidFill>
              <a:prstDash val="solid"/>
              <a:miter lim="400000"/>
            </a:ln>
          </a:bottom>
          <a:insideH>
            <a:ln w="12700" cap="flat">
              <a:solidFill>
                <a:srgbClr val="8F2817"/>
              </a:solidFill>
              <a:prstDash val="solid"/>
              <a:miter lim="400000"/>
            </a:ln>
          </a:insideH>
          <a:insideV>
            <a:ln w="12700" cap="flat">
              <a:noFill/>
              <a:miter lim="400000"/>
            </a:ln>
          </a:insideV>
        </a:tcBdr>
        <a:fill>
          <a:solidFill>
            <a:srgbClr val="B8341D"/>
          </a:solidFill>
        </a:fill>
      </a:tcStyle>
    </a:firstRow>
  </a:tblStyle>
  <a:tblStyle styleId="{C7B018BB-80A7-4F77-B60F-C8B233D01FF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solidFill>
                <a:srgbClr val="5F5857"/>
              </a:solidFill>
              <a:prstDash val="solid"/>
              <a:miter lim="400000"/>
            </a:ln>
          </a:left>
          <a:right>
            <a:ln w="25400" cap="flat">
              <a:solidFill>
                <a:srgbClr val="AC9C88"/>
              </a:solidFill>
              <a:prstDash val="solid"/>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5F5857"/>
              </a:solidFill>
              <a:prstDash val="solid"/>
              <a:miter lim="400000"/>
            </a:ln>
          </a:bottom>
          <a:insideH>
            <a:ln w="12700" cap="flat">
              <a:solidFill>
                <a:srgbClr val="972318"/>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5F5857"/>
              </a:solidFill>
              <a:prstDash val="solid"/>
              <a:miter lim="400000"/>
            </a:ln>
          </a:top>
          <a:bottom>
            <a:ln w="12700" cap="flat">
              <a:noFill/>
              <a:miter lim="400000"/>
            </a:ln>
          </a:bottom>
          <a:insideH>
            <a:ln w="12700" cap="flat">
              <a:solidFill>
                <a:srgbClr val="B14019"/>
              </a:solidFill>
              <a:prstDash val="solid"/>
              <a:miter lim="400000"/>
            </a:ln>
          </a:insideH>
          <a:insideV>
            <a:ln w="12700" cap="flat">
              <a:noFill/>
              <a:miter lim="400000"/>
            </a:ln>
          </a:insideV>
        </a:tcBdr>
        <a:fill>
          <a:noFill/>
        </a:fill>
      </a:tcStyle>
    </a:firstRow>
  </a:tblStyle>
  <a:tblStyle styleId="{EEE7283C-3CF3-47DC-8721-378D4A62B228}" styleName="">
    <a:tblBg/>
    <a:wholeTb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F0EEE0"/>
          </a:solidFill>
        </a:fill>
      </a:tcStyle>
    </a:wholeTbl>
    <a:band2H>
      <a:tcTxStyle b="def" i="def"/>
      <a:tcStyle>
        <a:tcBdr/>
        <a:fill>
          <a:solidFill>
            <a:srgbClr val="F0EEE0">
              <a:alpha val="93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AC9C88"/>
              </a:solidFill>
              <a:prstDash val="solid"/>
              <a:miter lim="400000"/>
            </a:ln>
          </a:top>
          <a:bottom>
            <a:ln w="12700" cap="flat">
              <a:solidFill>
                <a:srgbClr val="AC9C88"/>
              </a:solidFill>
              <a:prstDash val="solid"/>
              <a:miter lim="400000"/>
            </a:ln>
          </a:bottom>
          <a:insideH>
            <a:ln w="12700" cap="flat">
              <a:solidFill>
                <a:srgbClr val="AC9C88"/>
              </a:solidFill>
              <a:prstDash val="solid"/>
              <a:miter lim="400000"/>
            </a:ln>
          </a:insideH>
          <a:insideV>
            <a:ln w="12700" cap="flat">
              <a:noFill/>
              <a:miter lim="400000"/>
            </a:ln>
          </a:insideV>
        </a:tcBdr>
        <a:fill>
          <a:solidFill>
            <a:srgbClr val="D6D4C8"/>
          </a:solidFill>
        </a:fill>
      </a:tcStyle>
    </a:firstCol>
    <a:lastRow>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29124"/>
              </a:solidFill>
              <a:prstDash val="solid"/>
              <a:miter lim="400000"/>
            </a:ln>
          </a:insideH>
          <a:insideV>
            <a:ln w="12700" cap="flat">
              <a:noFill/>
              <a:miter lim="400000"/>
            </a:ln>
          </a:insideV>
        </a:tcBdr>
        <a:fill>
          <a:solidFill>
            <a:srgbClr val="E4AA2A"/>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AAAAAA"/>
              </a:solidFill>
              <a:prstDash val="solid"/>
              <a:miter lim="400000"/>
            </a:ln>
          </a:insideH>
          <a:insideV>
            <a:ln w="12700" cap="flat">
              <a:noFill/>
              <a:miter lim="400000"/>
            </a:ln>
          </a:insideV>
        </a:tcBdr>
        <a:fill>
          <a:solidFill>
            <a:srgbClr val="858585"/>
          </a:solidFill>
        </a:fill>
      </a:tcStyle>
    </a:firstRow>
  </a:tblStyle>
  <a:tblStyle styleId="{CF821DB8-F4EB-4A41-A1BA-3FCAFE7338EE}" styleName="">
    <a:tblBg/>
    <a:wholeTb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solidFill>
                <a:srgbClr val="797979">
                  <a:alpha val="38000"/>
                </a:srgbClr>
              </a:solidFill>
              <a:prstDash val="solid"/>
              <a:miter lim="400000"/>
            </a:ln>
          </a:top>
          <a:bottom>
            <a:ln w="12700" cap="flat">
              <a:solidFill>
                <a:srgbClr val="797979">
                  <a:alpha val="38000"/>
                </a:srgbClr>
              </a:solidFill>
              <a:prstDash val="solid"/>
              <a:miter lim="400000"/>
            </a:ln>
          </a:bottom>
          <a:insideH>
            <a:ln w="12700" cap="flat">
              <a:solidFill>
                <a:srgbClr val="797979">
                  <a:alpha val="38000"/>
                </a:srgbClr>
              </a:solidFill>
              <a:prstDash val="solid"/>
              <a:miter lim="400000"/>
            </a:ln>
          </a:insideH>
          <a:insideV>
            <a:ln w="12700" cap="flat">
              <a:noFill/>
              <a:miter lim="400000"/>
            </a:ln>
          </a:insideV>
        </a:tcBdr>
        <a:fill>
          <a:noFill/>
        </a:fill>
      </a:tcStyle>
    </a:wholeTbl>
    <a:band2H>
      <a:tcTxStyle b="def" i="def"/>
      <a:tcStyle>
        <a:tcBdr/>
        <a:fill>
          <a:solidFill>
            <a:srgbClr val="86B5C3">
              <a:alpha val="14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solidFill>
                <a:srgbClr val="86B5C3">
                  <a:alpha val="75000"/>
                </a:srgbClr>
              </a:solidFill>
              <a:prstDash val="solid"/>
              <a:miter lim="400000"/>
            </a:ln>
          </a:top>
          <a:bottom>
            <a:ln w="12700" cap="flat">
              <a:solidFill>
                <a:srgbClr val="86B5C3">
                  <a:alpha val="75000"/>
                </a:srgbClr>
              </a:solidFill>
              <a:prstDash val="solid"/>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86B5C3">
                  <a:alpha val="75000"/>
                </a:srgbClr>
              </a:solidFill>
              <a:prstDash val="solid"/>
              <a:miter lim="400000"/>
            </a:ln>
          </a:insideH>
          <a:insideV>
            <a:ln w="12700" cap="flat">
              <a:noFill/>
              <a:miter lim="400000"/>
            </a:ln>
          </a:insideV>
        </a:tcBdr>
        <a:fill>
          <a:noFill/>
        </a:fill>
      </a:tcStyle>
    </a:firstRow>
  </a:tblStyle>
  <a:tblStyle styleId="{33BA23B1-9221-436E-865A-0063620EA4FD}"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9F9F9F"/>
              </a:solidFill>
              <a:prstDash val="solid"/>
              <a:miter lim="400000"/>
            </a:ln>
          </a:left>
          <a:right>
            <a:ln w="12700" cap="flat">
              <a:solidFill>
                <a:srgbClr val="9F9F9F"/>
              </a:solidFill>
              <a:prstDash val="solid"/>
              <a:miter lim="400000"/>
            </a:ln>
          </a:right>
          <a:top>
            <a:ln w="12700" cap="flat">
              <a:solidFill>
                <a:srgbClr val="9F9F9F"/>
              </a:solidFill>
              <a:prstDash val="solid"/>
              <a:miter lim="400000"/>
            </a:ln>
          </a:top>
          <a:bottom>
            <a:ln w="12700" cap="flat">
              <a:solidFill>
                <a:srgbClr val="9F9F9F"/>
              </a:solidFill>
              <a:prstDash val="solid"/>
              <a:miter lim="400000"/>
            </a:ln>
          </a:bottom>
          <a:insideH>
            <a:ln w="12700" cap="flat">
              <a:solidFill>
                <a:srgbClr val="9F9F9F"/>
              </a:solidFill>
              <a:prstDash val="solid"/>
              <a:miter lim="400000"/>
            </a:ln>
          </a:insideH>
          <a:insideV>
            <a:ln w="12700" cap="flat">
              <a:solidFill>
                <a:srgbClr val="9F9F9F"/>
              </a:solidFill>
              <a:prstDash val="solid"/>
              <a:miter lim="400000"/>
            </a:ln>
          </a:insideV>
        </a:tcBdr>
        <a:fill>
          <a:noFill/>
        </a:fill>
      </a:tcStyle>
    </a:wholeTbl>
    <a:band2H>
      <a:tcTxStyle b="def" i="def"/>
      <a:tcStyle>
        <a:tcBdr/>
        <a:fill>
          <a:solidFill>
            <a:srgbClr val="797979">
              <a:alpha val="38000"/>
            </a:srgbClr>
          </a:solidFill>
        </a:fill>
      </a:tcStyle>
    </a:band2H>
    <a:firstCol>
      <a:tcTxStyle b="on" i="off">
        <a:font>
          <a:latin typeface="Helvetica Neue Bold Condensed"/>
          <a:ea typeface="Helvetica Neue Bold Condensed"/>
          <a:cs typeface="Helvetica Neue Bold Condensed"/>
        </a:font>
        <a:srgbClr val="2D2D2D"/>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ABABA"/>
          </a:solidFill>
        </a:fill>
      </a:tcStyle>
    </a:firstCol>
    <a:la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lastRow>
    <a:firstRow>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525A5D"/>
              </a:solidFill>
              <a:prstDash val="solid"/>
              <a:miter lim="400000"/>
            </a:ln>
          </a:insideH>
          <a:insideV>
            <a:ln w="12700" cap="flat">
              <a:noFill/>
              <a:miter lim="400000"/>
            </a:ln>
          </a:insideV>
        </a:tcBdr>
        <a:fill>
          <a:solidFill>
            <a:srgbClr val="8B8B8B"/>
          </a:solidFill>
        </a:fill>
      </a:tcStyle>
    </a:firstRow>
  </a:tblStyle>
  <a:tblStyle styleId="{2708684C-4D16-4618-839F-0558EEFCDFE6}" styleName="">
    <a:tblBg/>
    <a:wholeTbl>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wholeTbl>
    <a:band2H>
      <a:tcTxStyle b="def" i="def"/>
      <a:tcStyle>
        <a:tcBdr/>
        <a:fill>
          <a:solidFill>
            <a:srgbClr val="797979">
              <a:alpha val="25000"/>
            </a:srgbClr>
          </a:solidFill>
        </a:fill>
      </a:tcStyle>
    </a:band2H>
    <a:firstCol>
      <a:tcTxStyle b="on" i="off">
        <a:font>
          <a:latin typeface="Helvetica Neue Bold Condensed"/>
          <a:ea typeface="Helvetica Neue Bold Condensed"/>
          <a:cs typeface="Helvetica Neue Bold Condensed"/>
        </a:font>
        <a:srgbClr val="FFFFFF"/>
      </a:tcTxStyle>
      <a:tcStyle>
        <a:tcBdr>
          <a:left>
            <a:ln w="12700" cap="flat">
              <a:noFill/>
              <a:miter lim="400000"/>
            </a:ln>
          </a:left>
          <a:right>
            <a:ln w="25400" cap="flat">
              <a:solidFill>
                <a:srgbClr val="FFFFFF"/>
              </a:solidFill>
              <a:prstDash val="solid"/>
              <a:miter lim="400000"/>
            </a:ln>
          </a:right>
          <a:top>
            <a:ln w="12700" cap="flat">
              <a:solidFill>
                <a:srgbClr val="FFFFFF">
                  <a:alpha val="45000"/>
                </a:srgbClr>
              </a:solidFill>
              <a:custDash>
                <a:ds d="200000" sp="200000"/>
              </a:custDash>
              <a:miter lim="400000"/>
            </a:ln>
          </a:top>
          <a:bottom>
            <a:ln w="12700" cap="flat">
              <a:solidFill>
                <a:srgbClr val="FFFFFF">
                  <a:alpha val="45000"/>
                </a:srgbClr>
              </a:solidFill>
              <a:custDash>
                <a:ds d="200000" sp="200000"/>
              </a:custDash>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Col>
    <a:la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25400" cap="flat">
              <a:solidFill>
                <a:srgbClr val="FFFFFF"/>
              </a:solidFill>
              <a:prstDash val="solid"/>
              <a:miter lim="400000"/>
            </a:ln>
          </a:top>
          <a:bottom>
            <a:ln w="12700" cap="flat">
              <a:noFill/>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lastRow>
    <a:firstRow>
      <a:tcTxStyle b="on" i="off">
        <a:font>
          <a:latin typeface="Helvetica Neue Bold Condensed"/>
          <a:ea typeface="Helvetica Neue Bold Condensed"/>
          <a:cs typeface="Helvetica Neue Bold Condensed"/>
        </a:font>
        <a:srgbClr val="FFFFFF"/>
      </a:tcTxStyle>
      <a:tcStyle>
        <a:tcBdr>
          <a:left>
            <a:ln w="12700" cap="flat">
              <a:solidFill>
                <a:srgbClr val="FFFFFF">
                  <a:alpha val="45000"/>
                </a:srgbClr>
              </a:solidFill>
              <a:custDash>
                <a:ds d="200000" sp="200000"/>
              </a:custDash>
              <a:miter lim="400000"/>
            </a:ln>
          </a:left>
          <a:right>
            <a:ln w="12700" cap="flat">
              <a:solidFill>
                <a:srgbClr val="FFFFFF">
                  <a:alpha val="45000"/>
                </a:srgbClr>
              </a:solidFill>
              <a:custDash>
                <a:ds d="200000" sp="200000"/>
              </a:custDash>
              <a:miter lim="400000"/>
            </a:ln>
          </a:right>
          <a:top>
            <a:ln w="12700" cap="flat">
              <a:noFill/>
              <a:miter lim="400000"/>
            </a:ln>
          </a:top>
          <a:bottom>
            <a:ln w="25400" cap="flat">
              <a:solidFill>
                <a:srgbClr val="FFFFFF"/>
              </a:solidFill>
              <a:prstDash val="solid"/>
              <a:miter lim="400000"/>
            </a:ln>
          </a:bottom>
          <a:insideH>
            <a:ln w="12700" cap="flat">
              <a:solidFill>
                <a:srgbClr val="FFFFFF">
                  <a:alpha val="45000"/>
                </a:srgbClr>
              </a:solidFill>
              <a:custDash>
                <a:ds d="200000" sp="200000"/>
              </a:custDash>
              <a:miter lim="400000"/>
            </a:ln>
          </a:insideH>
          <a:insideV>
            <a:ln w="12700" cap="flat">
              <a:solidFill>
                <a:srgbClr val="FFFFFF">
                  <a:alpha val="45000"/>
                </a:srgbClr>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Shape 140"/>
          <p:cNvSpPr/>
          <p:nvPr>
            <p:ph type="sldImg"/>
          </p:nvPr>
        </p:nvSpPr>
        <p:spPr>
          <a:xfrm>
            <a:off x="1143000" y="685800"/>
            <a:ext cx="4572000" cy="3429000"/>
          </a:xfrm>
          <a:prstGeom prst="rect">
            <a:avLst/>
          </a:prstGeom>
        </p:spPr>
        <p:txBody>
          <a:bodyPr/>
          <a:lstStyle/>
          <a:p>
            <a:pPr/>
          </a:p>
        </p:txBody>
      </p:sp>
      <p:sp>
        <p:nvSpPr>
          <p:cNvPr id="141" name="Shape 14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2.pn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tif"/></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tif"/></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Shape 11"/>
          <p:cNvSpPr/>
          <p:nvPr>
            <p:ph type="title"/>
          </p:nvPr>
        </p:nvSpPr>
        <p:spPr>
          <a:xfrm>
            <a:off x="1270000" y="1943100"/>
            <a:ext cx="10464800" cy="2997200"/>
          </a:xfrm>
          <a:prstGeom prst="rect">
            <a:avLst/>
          </a:prstGeom>
        </p:spPr>
        <p:txBody>
          <a:bodyPr anchor="b"/>
          <a:lstStyle>
            <a:lvl1pPr>
              <a:defRPr spc="-128" sz="6400"/>
            </a:lvl1pPr>
          </a:lstStyle>
          <a:p>
            <a:pPr/>
            <a:r>
              <a:t>Title Text</a:t>
            </a:r>
          </a:p>
        </p:txBody>
      </p:sp>
      <p:sp>
        <p:nvSpPr>
          <p:cNvPr id="12" name="Shape 12"/>
          <p:cNvSpPr/>
          <p:nvPr>
            <p:ph type="body" sz="quarter" idx="1"/>
          </p:nvPr>
        </p:nvSpPr>
        <p:spPr>
          <a:xfrm>
            <a:off x="1270000" y="5029200"/>
            <a:ext cx="10464800" cy="21844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hape 13"/>
          <p:cNvSpPr/>
          <p:nvPr>
            <p:ph type="sldNum" sz="quarter" idx="2"/>
          </p:nvPr>
        </p:nvSpPr>
        <p:spPr>
          <a:xfrm>
            <a:off x="6305296" y="9017000"/>
            <a:ext cx="406909" cy="380899"/>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03" name="Shape 103"/>
          <p:cNvSpPr/>
          <p:nvPr>
            <p:ph type="body" sz="quarter" idx="13"/>
          </p:nvPr>
        </p:nvSpPr>
        <p:spPr>
          <a:xfrm>
            <a:off x="1270000" y="6362700"/>
            <a:ext cx="10464800" cy="647700"/>
          </a:xfrm>
          <a:prstGeom prst="rect">
            <a:avLst/>
          </a:prstGeom>
        </p:spPr>
        <p:txBody>
          <a:bodyPr anchor="t">
            <a:spAutoFit/>
          </a:bodyPr>
          <a:lstStyle>
            <a:lvl1pPr marL="0" indent="0" algn="ctr">
              <a:spcBef>
                <a:spcPts val="1200"/>
              </a:spcBef>
              <a:buSzTx/>
              <a:buNone/>
              <a:defRPr sz="3600">
                <a:solidFill>
                  <a:srgbClr val="222222"/>
                </a:solidFill>
              </a:defRPr>
            </a:lvl1pPr>
          </a:lstStyle>
          <a:p>
            <a:pPr/>
            <a:r>
              <a:t>–Johnny Appleseed</a:t>
            </a:r>
          </a:p>
        </p:txBody>
      </p:sp>
      <p:sp>
        <p:nvSpPr>
          <p:cNvPr id="104" name="Shape 104"/>
          <p:cNvSpPr/>
          <p:nvPr>
            <p:ph type="body" sz="quarter" idx="14"/>
          </p:nvPr>
        </p:nvSpPr>
        <p:spPr>
          <a:xfrm>
            <a:off x="1270000" y="4241799"/>
            <a:ext cx="10464800" cy="736601"/>
          </a:xfrm>
          <a:prstGeom prst="rect">
            <a:avLst/>
          </a:prstGeom>
        </p:spPr>
        <p:txBody>
          <a:bodyPr>
            <a:spAutoFit/>
          </a:bodyPr>
          <a:lstStyle>
            <a:lvl1pPr marL="0" indent="0" algn="ctr">
              <a:lnSpc>
                <a:spcPct val="120000"/>
              </a:lnSpc>
              <a:buSzTx/>
              <a:buNone/>
              <a:defRPr b="1" spc="-126" sz="4200">
                <a:latin typeface="+mn-lt"/>
                <a:ea typeface="+mn-ea"/>
                <a:cs typeface="+mn-cs"/>
                <a:sym typeface="Superclarendon"/>
              </a:defRPr>
            </a:lvl1pPr>
          </a:lstStyle>
          <a:p>
            <a:pPr/>
            <a:r>
              <a:t>“Type a quote here.” </a:t>
            </a:r>
          </a:p>
        </p:txBody>
      </p:sp>
      <p:sp>
        <p:nvSpPr>
          <p:cNvPr id="105" name="Shape 10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2" name="Shape 112"/>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13" name="Shape 11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20" name="Shape 120"/>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1" showMasterPhAnim="1">
  <p:cSld name="Blank - Al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7" name="Shape 127"/>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1" showMasterPhAnim="1">
  <p:cSld name="Blank - Alt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4" name="Shape 134"/>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0" name=""/>
          <p:cNvPicPr>
            <a:picLocks noChangeAspect="0"/>
          </p:cNvPicPr>
          <p:nvPr/>
        </p:nvPicPr>
        <p:blipFill>
          <a:blip r:embed="rId3">
            <a:extLst/>
          </a:blip>
          <a:stretch>
            <a:fillRect/>
          </a:stretch>
        </p:blipFill>
        <p:spPr>
          <a:xfrm>
            <a:off x="4734473" y="8193634"/>
            <a:ext cx="3457771" cy="71843"/>
          </a:xfrm>
          <a:prstGeom prst="rect">
            <a:avLst/>
          </a:prstGeom>
        </p:spPr>
      </p:pic>
      <p:sp>
        <p:nvSpPr>
          <p:cNvPr id="22" name="Shape 22"/>
          <p:cNvSpPr/>
          <p:nvPr>
            <p:ph type="pic" idx="13"/>
          </p:nvPr>
        </p:nvSpPr>
        <p:spPr>
          <a:xfrm>
            <a:off x="387350" y="400050"/>
            <a:ext cx="12217400" cy="6267286"/>
          </a:xfrm>
          <a:prstGeom prst="rect">
            <a:avLst/>
          </a:prstGeom>
          <a:ln w="9525">
            <a:round/>
          </a:ln>
        </p:spPr>
        <p:txBody>
          <a:bodyPr lIns="91439" tIns="45719" rIns="91439" bIns="45719" anchor="t">
            <a:noAutofit/>
          </a:bodyPr>
          <a:lstStyle/>
          <a:p>
            <a:pPr/>
          </a:p>
        </p:txBody>
      </p:sp>
      <p:sp>
        <p:nvSpPr>
          <p:cNvPr id="23" name="Shape 23"/>
          <p:cNvSpPr/>
          <p:nvPr>
            <p:ph type="title"/>
          </p:nvPr>
        </p:nvSpPr>
        <p:spPr>
          <a:xfrm>
            <a:off x="635000" y="6845300"/>
            <a:ext cx="11734800" cy="1219200"/>
          </a:xfrm>
          <a:prstGeom prst="rect">
            <a:avLst/>
          </a:prstGeom>
        </p:spPr>
        <p:txBody>
          <a:bodyPr anchor="b"/>
          <a:lstStyle>
            <a:lvl1pPr>
              <a:defRPr spc="-128" sz="6400"/>
            </a:lvl1pPr>
          </a:lstStyle>
          <a:p>
            <a:pPr/>
            <a:r>
              <a:t>Title Text</a:t>
            </a:r>
          </a:p>
        </p:txBody>
      </p:sp>
      <p:sp>
        <p:nvSpPr>
          <p:cNvPr id="24" name="Shape 24"/>
          <p:cNvSpPr/>
          <p:nvPr>
            <p:ph type="body" sz="quarter" idx="1"/>
          </p:nvPr>
        </p:nvSpPr>
        <p:spPr>
          <a:xfrm>
            <a:off x="635000" y="8318500"/>
            <a:ext cx="11734800" cy="8763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25" name="Shape 2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32" name="Shape 32"/>
          <p:cNvSpPr/>
          <p:nvPr>
            <p:ph type="title"/>
          </p:nvPr>
        </p:nvSpPr>
        <p:spPr>
          <a:xfrm>
            <a:off x="1270000" y="3505200"/>
            <a:ext cx="10464800" cy="2730500"/>
          </a:xfrm>
          <a:prstGeom prst="rect">
            <a:avLst/>
          </a:prstGeom>
        </p:spPr>
        <p:txBody>
          <a:bodyPr/>
          <a:lstStyle>
            <a:lvl1pPr>
              <a:defRPr spc="-128" sz="6400"/>
            </a:lvl1pPr>
          </a:lstStyle>
          <a:p>
            <a:pPr/>
            <a:r>
              <a:t>Title Text</a:t>
            </a:r>
          </a:p>
        </p:txBody>
      </p:sp>
      <p:sp>
        <p:nvSpPr>
          <p:cNvPr id="33" name="Shape 33"/>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40" name=""/>
          <p:cNvPicPr>
            <a:picLocks noChangeAspect="0"/>
          </p:cNvPicPr>
          <p:nvPr/>
        </p:nvPicPr>
        <p:blipFill>
          <a:blip r:embed="rId3">
            <a:extLst/>
          </a:blip>
          <a:stretch>
            <a:fillRect/>
          </a:stretch>
        </p:blipFill>
        <p:spPr>
          <a:xfrm>
            <a:off x="1286047" y="5082129"/>
            <a:ext cx="4512624" cy="71848"/>
          </a:xfrm>
          <a:prstGeom prst="rect">
            <a:avLst/>
          </a:prstGeom>
        </p:spPr>
      </p:pic>
      <p:sp>
        <p:nvSpPr>
          <p:cNvPr id="42" name="Shape 42"/>
          <p:cNvSpPr/>
          <p:nvPr>
            <p:ph type="pic" sz="half" idx="13"/>
          </p:nvPr>
        </p:nvSpPr>
        <p:spPr>
          <a:xfrm>
            <a:off x="6807200" y="762000"/>
            <a:ext cx="5334000" cy="8229600"/>
          </a:xfrm>
          <a:prstGeom prst="rect">
            <a:avLst/>
          </a:prstGeom>
          <a:ln w="9525">
            <a:round/>
          </a:ln>
        </p:spPr>
        <p:txBody>
          <a:bodyPr lIns="91439" tIns="45719" rIns="91439" bIns="45719" anchor="t">
            <a:noAutofit/>
          </a:bodyPr>
          <a:lstStyle/>
          <a:p>
            <a:pPr/>
          </a:p>
        </p:txBody>
      </p:sp>
      <p:sp>
        <p:nvSpPr>
          <p:cNvPr id="43" name="Shape 43"/>
          <p:cNvSpPr/>
          <p:nvPr>
            <p:ph type="title"/>
          </p:nvPr>
        </p:nvSpPr>
        <p:spPr>
          <a:xfrm>
            <a:off x="762000" y="774700"/>
            <a:ext cx="5588000" cy="4102100"/>
          </a:xfrm>
          <a:prstGeom prst="rect">
            <a:avLst/>
          </a:prstGeom>
        </p:spPr>
        <p:txBody>
          <a:bodyPr anchor="b"/>
          <a:lstStyle/>
          <a:p>
            <a:pPr/>
            <a:r>
              <a:t>Title Text</a:t>
            </a:r>
          </a:p>
        </p:txBody>
      </p:sp>
      <p:sp>
        <p:nvSpPr>
          <p:cNvPr id="44" name="Shape 44"/>
          <p:cNvSpPr/>
          <p:nvPr>
            <p:ph type="body" sz="quarter" idx="1"/>
          </p:nvPr>
        </p:nvSpPr>
        <p:spPr>
          <a:xfrm>
            <a:off x="762000" y="5372100"/>
            <a:ext cx="5588000" cy="3619500"/>
          </a:xfrm>
          <a:prstGeom prst="rect">
            <a:avLst/>
          </a:prstGeom>
        </p:spPr>
        <p:txBody>
          <a:bodyPr anchor="t"/>
          <a:lstStyle>
            <a:lvl1pPr marL="0" indent="0" algn="ctr">
              <a:spcBef>
                <a:spcPts val="0"/>
              </a:spcBef>
              <a:buSzTx/>
              <a:buNone/>
              <a:defRPr sz="2400"/>
            </a:lvl1pPr>
            <a:lvl2pPr marL="0" indent="228600" algn="ctr">
              <a:spcBef>
                <a:spcPts val="0"/>
              </a:spcBef>
              <a:buSzTx/>
              <a:buNone/>
              <a:defRPr sz="2400"/>
            </a:lvl2pPr>
            <a:lvl3pPr marL="0" indent="457200" algn="ctr">
              <a:spcBef>
                <a:spcPts val="0"/>
              </a:spcBef>
              <a:buSzTx/>
              <a:buNone/>
              <a:defRPr sz="2400"/>
            </a:lvl3pPr>
            <a:lvl4pPr marL="0" indent="685800" algn="ctr">
              <a:spcBef>
                <a:spcPts val="0"/>
              </a:spcBef>
              <a:buSzTx/>
              <a:buNone/>
              <a:defRPr sz="2400"/>
            </a:lvl4pPr>
            <a:lvl5pPr marL="0" indent="914400" algn="ctr">
              <a:spcBef>
                <a:spcPts val="0"/>
              </a:spcBef>
              <a:buSz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5" name="Shape 4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pic>
        <p:nvPicPr>
          <p:cNvPr id="52" name=""/>
          <p:cNvPicPr>
            <a:picLocks noChangeAspect="0"/>
          </p:cNvPicPr>
          <p:nvPr/>
        </p:nvPicPr>
        <p:blipFill>
          <a:blip r:embed="rId2">
            <a:extLst/>
          </a:blip>
          <a:stretch>
            <a:fillRect/>
          </a:stretch>
        </p:blipFill>
        <p:spPr>
          <a:xfrm>
            <a:off x="1060083" y="2732634"/>
            <a:ext cx="10908152" cy="71905"/>
          </a:xfrm>
          <a:prstGeom prst="rect">
            <a:avLst/>
          </a:prstGeom>
        </p:spPr>
      </p:pic>
      <p:sp>
        <p:nvSpPr>
          <p:cNvPr id="54" name="Shape 54"/>
          <p:cNvSpPr/>
          <p:nvPr>
            <p:ph type="title"/>
          </p:nvPr>
        </p:nvSpPr>
        <p:spPr>
          <a:prstGeom prst="rect">
            <a:avLst/>
          </a:prstGeom>
        </p:spPr>
        <p:txBody>
          <a:bodyPr/>
          <a:lstStyle/>
          <a:p>
            <a:pPr/>
            <a:r>
              <a:t>Title Text</a:t>
            </a:r>
          </a:p>
        </p:txBody>
      </p:sp>
      <p:sp>
        <p:nvSpPr>
          <p:cNvPr id="55" name="Shape 55"/>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pic>
        <p:nvPicPr>
          <p:cNvPr id="62" name=""/>
          <p:cNvPicPr>
            <a:picLocks noChangeAspect="0"/>
          </p:cNvPicPr>
          <p:nvPr/>
        </p:nvPicPr>
        <p:blipFill>
          <a:blip r:embed="rId2">
            <a:extLst/>
          </a:blip>
          <a:stretch>
            <a:fillRect/>
          </a:stretch>
        </p:blipFill>
        <p:spPr>
          <a:xfrm>
            <a:off x="1060083" y="2732634"/>
            <a:ext cx="10908152" cy="71905"/>
          </a:xfrm>
          <a:prstGeom prst="rect">
            <a:avLst/>
          </a:prstGeom>
        </p:spPr>
      </p:pic>
      <p:sp>
        <p:nvSpPr>
          <p:cNvPr id="64" name="Shape 64"/>
          <p:cNvSpPr/>
          <p:nvPr>
            <p:ph type="title"/>
          </p:nvPr>
        </p:nvSpPr>
        <p:spPr>
          <a:prstGeom prst="rect">
            <a:avLst/>
          </a:prstGeom>
        </p:spPr>
        <p:txBody>
          <a:bodyPr/>
          <a:lstStyle/>
          <a:p>
            <a:pPr/>
            <a:r>
              <a:t>Title Text</a:t>
            </a:r>
          </a:p>
        </p:txBody>
      </p:sp>
      <p:sp>
        <p:nvSpPr>
          <p:cNvPr id="65" name="Shape 65"/>
          <p:cNvSpPr/>
          <p:nvPr>
            <p:ph type="body" idx="1"/>
          </p:nvPr>
        </p:nvSpPr>
        <p:spPr>
          <a:xfrm>
            <a:off x="1270000" y="3263900"/>
            <a:ext cx="10464800" cy="5715000"/>
          </a:xfrm>
          <a:prstGeom prst="rect">
            <a:avLst/>
          </a:prstGeom>
        </p:spPr>
        <p:txBody>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66" name="Shape 6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pic>
        <p:nvPicPr>
          <p:cNvPr id="73" name=""/>
          <p:cNvPicPr>
            <a:picLocks noChangeAspect="0"/>
          </p:cNvPicPr>
          <p:nvPr/>
        </p:nvPicPr>
        <p:blipFill>
          <a:blip r:embed="rId2">
            <a:extLst/>
          </a:blip>
          <a:stretch>
            <a:fillRect/>
          </a:stretch>
        </p:blipFill>
        <p:spPr>
          <a:xfrm>
            <a:off x="1060083" y="2732634"/>
            <a:ext cx="10908152" cy="71905"/>
          </a:xfrm>
          <a:prstGeom prst="rect">
            <a:avLst/>
          </a:prstGeom>
        </p:spPr>
      </p:pic>
      <p:sp>
        <p:nvSpPr>
          <p:cNvPr id="75" name="Shape 75"/>
          <p:cNvSpPr/>
          <p:nvPr>
            <p:ph type="pic" sz="half" idx="13"/>
          </p:nvPr>
        </p:nvSpPr>
        <p:spPr>
          <a:xfrm>
            <a:off x="1181100" y="3380452"/>
            <a:ext cx="5461000" cy="5308601"/>
          </a:xfrm>
          <a:prstGeom prst="rect">
            <a:avLst/>
          </a:prstGeom>
          <a:ln w="9525">
            <a:round/>
          </a:ln>
        </p:spPr>
        <p:txBody>
          <a:bodyPr lIns="91439" tIns="45719" rIns="91439" bIns="45719" anchor="t">
            <a:noAutofit/>
          </a:bodyPr>
          <a:lstStyle/>
          <a:p>
            <a:pPr/>
          </a:p>
        </p:txBody>
      </p:sp>
      <p:sp>
        <p:nvSpPr>
          <p:cNvPr id="76" name="Shape 76"/>
          <p:cNvSpPr/>
          <p:nvPr>
            <p:ph type="title"/>
          </p:nvPr>
        </p:nvSpPr>
        <p:spPr>
          <a:prstGeom prst="rect">
            <a:avLst/>
          </a:prstGeom>
        </p:spPr>
        <p:txBody>
          <a:bodyPr/>
          <a:lstStyle/>
          <a:p>
            <a:pPr/>
            <a:r>
              <a:t>Title Text</a:t>
            </a:r>
          </a:p>
        </p:txBody>
      </p:sp>
      <p:sp>
        <p:nvSpPr>
          <p:cNvPr id="77" name="Shape 77"/>
          <p:cNvSpPr/>
          <p:nvPr>
            <p:ph type="body" sz="half" idx="1"/>
          </p:nvPr>
        </p:nvSpPr>
        <p:spPr>
          <a:xfrm>
            <a:off x="7200900" y="3340100"/>
            <a:ext cx="4826000" cy="5384800"/>
          </a:xfrm>
          <a:prstGeom prst="rect">
            <a:avLst/>
          </a:prstGeom>
        </p:spPr>
        <p:txBody>
          <a:bodyPr/>
          <a:lstStyle>
            <a:lvl1pPr marL="457200" indent="-457200">
              <a:spcBef>
                <a:spcPts val="3000"/>
              </a:spcBef>
              <a:buBlip>
                <a:blip r:embed="rId3"/>
              </a:buBlip>
              <a:defRPr sz="2600"/>
            </a:lvl1pPr>
            <a:lvl2pPr marL="914400" indent="-457200">
              <a:spcBef>
                <a:spcPts val="3000"/>
              </a:spcBef>
              <a:buBlip>
                <a:blip r:embed="rId3"/>
              </a:buBlip>
              <a:defRPr sz="2600"/>
            </a:lvl2pPr>
            <a:lvl3pPr marL="1371600" indent="-457200">
              <a:spcBef>
                <a:spcPts val="3000"/>
              </a:spcBef>
              <a:buBlip>
                <a:blip r:embed="rId3"/>
              </a:buBlip>
              <a:defRPr sz="2600"/>
            </a:lvl3pPr>
            <a:lvl4pPr marL="1828800" indent="-457200">
              <a:spcBef>
                <a:spcPts val="3000"/>
              </a:spcBef>
              <a:buBlip>
                <a:blip r:embed="rId3"/>
              </a:buBlip>
              <a:defRPr sz="2600"/>
            </a:lvl4pPr>
            <a:lvl5pPr marL="2286000" indent="-457200">
              <a:spcBef>
                <a:spcPts val="3000"/>
              </a:spcBef>
              <a:buBlip>
                <a:blip r:embed="rId3"/>
              </a:buBlip>
              <a:defRPr sz="2600"/>
            </a:lvl5pPr>
          </a:lstStyle>
          <a:p>
            <a:pPr/>
            <a:r>
              <a:t>Body Level One</a:t>
            </a:r>
          </a:p>
          <a:p>
            <a:pPr lvl="1"/>
            <a:r>
              <a:t>Body Level Two</a:t>
            </a:r>
          </a:p>
          <a:p>
            <a:pPr lvl="2"/>
            <a:r>
              <a:t>Body Level Three</a:t>
            </a:r>
          </a:p>
          <a:p>
            <a:pPr lvl="3"/>
            <a:r>
              <a:t>Body Level Four</a:t>
            </a:r>
          </a:p>
          <a:p>
            <a:pPr lvl="4"/>
            <a:r>
              <a:t>Body Level Five</a:t>
            </a:r>
          </a:p>
        </p:txBody>
      </p:sp>
      <p:sp>
        <p:nvSpPr>
          <p:cNvPr id="78" name="Shape 78"/>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85" name="Shape 85"/>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86" name="Shape 8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3" name="Shape 93"/>
          <p:cNvSpPr/>
          <p:nvPr>
            <p:ph type="pic" sz="quarter" idx="13"/>
          </p:nvPr>
        </p:nvSpPr>
        <p:spPr>
          <a:xfrm>
            <a:off x="6692900" y="5082252"/>
            <a:ext cx="5334000" cy="3898901"/>
          </a:xfrm>
          <a:prstGeom prst="rect">
            <a:avLst/>
          </a:prstGeom>
          <a:ln w="9525">
            <a:round/>
          </a:ln>
        </p:spPr>
        <p:txBody>
          <a:bodyPr lIns="91439" tIns="45719" rIns="91439" bIns="45719" anchor="t">
            <a:noAutofit/>
          </a:bodyPr>
          <a:lstStyle/>
          <a:p>
            <a:pPr/>
          </a:p>
        </p:txBody>
      </p:sp>
      <p:sp>
        <p:nvSpPr>
          <p:cNvPr id="94" name="Shape 94"/>
          <p:cNvSpPr/>
          <p:nvPr>
            <p:ph type="pic" sz="quarter" idx="14"/>
          </p:nvPr>
        </p:nvSpPr>
        <p:spPr>
          <a:xfrm>
            <a:off x="6699118" y="751552"/>
            <a:ext cx="5334001" cy="3898901"/>
          </a:xfrm>
          <a:prstGeom prst="rect">
            <a:avLst/>
          </a:prstGeom>
          <a:ln w="9525">
            <a:round/>
          </a:ln>
        </p:spPr>
        <p:txBody>
          <a:bodyPr lIns="91439" tIns="45719" rIns="91439" bIns="45719" anchor="t">
            <a:noAutofit/>
          </a:bodyPr>
          <a:lstStyle/>
          <a:p>
            <a:pPr/>
          </a:p>
        </p:txBody>
      </p:sp>
      <p:sp>
        <p:nvSpPr>
          <p:cNvPr id="95" name="Shape 95"/>
          <p:cNvSpPr/>
          <p:nvPr>
            <p:ph type="pic" sz="half" idx="15"/>
          </p:nvPr>
        </p:nvSpPr>
        <p:spPr>
          <a:xfrm>
            <a:off x="965200" y="762000"/>
            <a:ext cx="5334000" cy="8229600"/>
          </a:xfrm>
          <a:prstGeom prst="rect">
            <a:avLst/>
          </a:prstGeom>
          <a:ln w="9525">
            <a:round/>
          </a:ln>
        </p:spPr>
        <p:txBody>
          <a:bodyPr lIns="91439" tIns="45719" rIns="91439" bIns="45719" anchor="t">
            <a:noAutofit/>
          </a:bodyPr>
          <a:lstStyle/>
          <a:p>
            <a:pPr/>
          </a:p>
        </p:txBody>
      </p:sp>
      <p:sp>
        <p:nvSpPr>
          <p:cNvPr id="96" name="Shape 96"/>
          <p:cNvSpPr/>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tif"/><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 Id="rId16" Type="http://schemas.openxmlformats.org/officeDocument/2006/relationships/slideLayout" Target="../slideLayouts/slideLayout13.xml"/><Relationship Id="rId17"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Shape 3"/>
          <p:cNvSpPr/>
          <p:nvPr>
            <p:ph type="title"/>
          </p:nvPr>
        </p:nvSpPr>
        <p:spPr>
          <a:xfrm>
            <a:off x="1270000" y="698500"/>
            <a:ext cx="10464800" cy="1905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hape 4"/>
          <p:cNvSpPr/>
          <p:nvPr>
            <p:ph type="sldNum" sz="quarter" idx="2"/>
          </p:nvPr>
        </p:nvSpPr>
        <p:spPr>
          <a:xfrm>
            <a:off x="6292596" y="9017000"/>
            <a:ext cx="406909" cy="380899"/>
          </a:xfrm>
          <a:prstGeom prst="rect">
            <a:avLst/>
          </a:prstGeom>
          <a:ln w="12700">
            <a:miter lim="400000"/>
          </a:ln>
        </p:spPr>
        <p:txBody>
          <a:bodyPr wrap="none" lIns="50800" tIns="50800" rIns="50800" bIns="50800">
            <a:spAutoFit/>
          </a:bodyPr>
          <a:lstStyle>
            <a:lvl1pPr>
              <a:defRPr b="1" sz="1800">
                <a:solidFill>
                  <a:srgbClr val="F1F1F1"/>
                </a:solidFill>
                <a:latin typeface="+mn-lt"/>
                <a:ea typeface="+mn-ea"/>
                <a:cs typeface="+mn-cs"/>
                <a:sym typeface="Superclarendon"/>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144" strike="noStrike" sz="4800" u="none">
          <a:ln>
            <a:noFill/>
          </a:ln>
          <a:solidFill>
            <a:srgbClr val="EEEEEE"/>
          </a:solidFill>
          <a:uFillTx/>
          <a:latin typeface="+mn-lt"/>
          <a:ea typeface="+mn-ea"/>
          <a:cs typeface="+mn-cs"/>
          <a:sym typeface="Superclarendon"/>
        </a:defRPr>
      </a:lvl9pPr>
    </p:titleStyle>
    <p:bodyStyle>
      <a:lvl1pPr marL="6223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1pPr>
      <a:lvl2pPr marL="12446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2pPr>
      <a:lvl3pPr marL="18669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3pPr>
      <a:lvl4pPr marL="24892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4pPr>
      <a:lvl5pPr marL="31115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5pPr>
      <a:lvl6pPr marL="37338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6pPr>
      <a:lvl7pPr marL="43561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7pPr>
      <a:lvl8pPr marL="49784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8pPr>
      <a:lvl9pPr marL="5600700" marR="0" indent="-622300" algn="l" defTabSz="584200" rtl="0" latinLnBrk="0">
        <a:lnSpc>
          <a:spcPct val="100000"/>
        </a:lnSpc>
        <a:spcBef>
          <a:spcPts val="4200"/>
        </a:spcBef>
        <a:spcAft>
          <a:spcPts val="0"/>
        </a:spcAft>
        <a:buClrTx/>
        <a:buSzPct val="65000"/>
        <a:buFontTx/>
        <a:buBlip>
          <a:blip r:embed="rId3"/>
        </a:buBlip>
        <a:tabLst/>
        <a:defRPr b="0" baseline="0" cap="none" i="0" spc="0" strike="noStrike" sz="3400" u="none">
          <a:ln>
            <a:noFill/>
          </a:ln>
          <a:solidFill>
            <a:srgbClr val="EEEEEE"/>
          </a:solidFill>
          <a:uFillTx/>
          <a:latin typeface="Helvetica Neue Bold Condensed"/>
          <a:ea typeface="Helvetica Neue Bold Condensed"/>
          <a:cs typeface="Helvetica Neue Bold Condensed"/>
          <a:sym typeface="Helvetica Neue Bold Condensed"/>
        </a:defRPr>
      </a:lvl9pPr>
    </p:bodyStyle>
    <p:otherStyle>
      <a:lvl1pPr marL="0" marR="0" indent="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1pPr>
      <a:lvl2pPr marL="0" marR="0" indent="228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2pPr>
      <a:lvl3pPr marL="0" marR="0" indent="457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3pPr>
      <a:lvl4pPr marL="0" marR="0" indent="685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4pPr>
      <a:lvl5pPr marL="0" marR="0" indent="9144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5pPr>
      <a:lvl6pPr marL="0" marR="0" indent="11430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6pPr>
      <a:lvl7pPr marL="0" marR="0" indent="13716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7pPr>
      <a:lvl8pPr marL="0" marR="0" indent="16002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8pPr>
      <a:lvl9pPr marL="0" marR="0" indent="1828800" algn="ctr" defTabSz="5842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Superclarendon"/>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hyperlink" Target="http://APUSHReview.com" TargetMode="External"/><Relationship Id="rId4" Type="http://schemas.openxmlformats.org/officeDocument/2006/relationships/image" Target="../media/image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tif"/><Relationship Id="rId3" Type="http://schemas.openxmlformats.org/officeDocument/2006/relationships/image" Target="../media/image6.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 Id="rId3" Type="http://schemas.openxmlformats.org/officeDocument/2006/relationships/image" Target="../media/image1.png"/><Relationship Id="rId4" Type="http://schemas.openxmlformats.org/officeDocument/2006/relationships/image" Target="../media/image2.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 Id="rId3" Type="http://schemas.openxmlformats.org/officeDocument/2006/relationships/image" Target="../media/image8.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tif"/><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3" name="Shape 143"/>
          <p:cNvSpPr/>
          <p:nvPr>
            <p:ph type="ctrTitle"/>
          </p:nvPr>
        </p:nvSpPr>
        <p:spPr>
          <a:xfrm>
            <a:off x="1270000" y="1003300"/>
            <a:ext cx="10464800" cy="2997200"/>
          </a:xfrm>
          <a:prstGeom prst="rect">
            <a:avLst/>
          </a:prstGeom>
        </p:spPr>
        <p:txBody>
          <a:bodyPr/>
          <a:lstStyle>
            <a:lvl1pPr defTabSz="502412">
              <a:defRPr spc="-110" sz="5504"/>
            </a:lvl1pPr>
          </a:lstStyle>
          <a:p>
            <a:pPr/>
            <a:r>
              <a:t>APUSH Review: Breaking Down Bartlomé de Las Casas’ Writing </a:t>
            </a:r>
          </a:p>
        </p:txBody>
      </p:sp>
      <p:sp>
        <p:nvSpPr>
          <p:cNvPr id="144" name="Shape 144"/>
          <p:cNvSpPr/>
          <p:nvPr>
            <p:ph type="subTitle" sz="quarter" idx="1"/>
          </p:nvPr>
        </p:nvSpPr>
        <p:spPr>
          <a:xfrm>
            <a:off x="1270000" y="4102100"/>
            <a:ext cx="10464800" cy="2184400"/>
          </a:xfrm>
          <a:prstGeom prst="rect">
            <a:avLst/>
          </a:prstGeom>
        </p:spPr>
        <p:txBody>
          <a:bodyPr/>
          <a:lstStyle/>
          <a:p>
            <a:pPr/>
            <a:r>
              <a:t>Everything You Need To Know About Bartlomé de Las Casas’ Writing To Succeed In APUSH</a:t>
            </a:r>
          </a:p>
        </p:txBody>
      </p:sp>
      <p:grpSp>
        <p:nvGrpSpPr>
          <p:cNvPr id="147" name="Group 147"/>
          <p:cNvGrpSpPr/>
          <p:nvPr/>
        </p:nvGrpSpPr>
        <p:grpSpPr>
          <a:xfrm>
            <a:off x="1454150" y="4546600"/>
            <a:ext cx="10693400" cy="4351842"/>
            <a:chOff x="0" y="0"/>
            <a:chExt cx="10693400" cy="4351841"/>
          </a:xfrm>
        </p:grpSpPr>
        <p:sp>
          <p:nvSpPr>
            <p:cNvPr id="145" name="Shape 145"/>
            <p:cNvSpPr/>
            <p:nvPr/>
          </p:nvSpPr>
          <p:spPr>
            <a:xfrm>
              <a:off x="0" y="1144020"/>
              <a:ext cx="3931543" cy="2063801"/>
            </a:xfrm>
            <a:prstGeom prst="rect">
              <a:avLst/>
            </a:prstGeom>
            <a:blipFill rotWithShape="1">
              <a:blip r:embed="rId2"/>
              <a:srcRect l="0" t="0" r="0" b="0"/>
              <a:tile tx="0" ty="0" sx="100000" sy="100000" flip="none" algn="tl"/>
            </a:blip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3000">
                  <a:effectLst>
                    <a:outerShdw sx="100000" sy="100000" kx="0" ky="0" algn="b" rotWithShape="0" blurRad="25400" dist="25400" dir="2388334">
                      <a:srgbClr val="000000">
                        <a:alpha val="79310"/>
                      </a:srgbClr>
                    </a:outerShdw>
                  </a:effectLst>
                </a:defRPr>
              </a:pPr>
              <a:r>
                <a:t>Want more document analysis? Take my FREE course at </a:t>
              </a:r>
              <a:r>
                <a:rPr u="sng">
                  <a:hlinkClick r:id="rId3" invalidUrl="" action="" tgtFrame="" tooltip="" history="1" highlightClick="0" endSnd="0"/>
                </a:rPr>
                <a:t>APUSHREVIEW.COM</a:t>
              </a:r>
            </a:p>
          </p:txBody>
        </p:sp>
        <p:pic>
          <p:nvPicPr>
            <p:cNvPr id="146" name="APUSH logo.png"/>
            <p:cNvPicPr>
              <a:picLocks noChangeAspect="1"/>
            </p:cNvPicPr>
            <p:nvPr/>
          </p:nvPicPr>
          <p:blipFill>
            <a:blip r:embed="rId4">
              <a:extLst/>
            </a:blip>
            <a:stretch>
              <a:fillRect/>
            </a:stretch>
          </p:blipFill>
          <p:spPr>
            <a:xfrm>
              <a:off x="4890944" y="0"/>
              <a:ext cx="5802456" cy="4351842"/>
            </a:xfrm>
            <a:prstGeom prst="rect">
              <a:avLst/>
            </a:prstGeom>
            <a:ln w="12700" cap="flat">
              <a:noFill/>
              <a:miter lim="400000"/>
            </a:ln>
            <a:effectLst/>
          </p:spPr>
        </p:pic>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9" name="Shape 149"/>
          <p:cNvSpPr/>
          <p:nvPr>
            <p:ph type="title"/>
          </p:nvPr>
        </p:nvSpPr>
        <p:spPr>
          <a:prstGeom prst="rect">
            <a:avLst/>
          </a:prstGeom>
        </p:spPr>
        <p:txBody>
          <a:bodyPr/>
          <a:lstStyle/>
          <a:p>
            <a:pPr/>
            <a:r>
              <a:t>Background On Bartlomé de Las Casas</a:t>
            </a:r>
          </a:p>
        </p:txBody>
      </p:sp>
      <p:sp>
        <p:nvSpPr>
          <p:cNvPr id="150" name="Shape 150"/>
          <p:cNvSpPr/>
          <p:nvPr>
            <p:ph type="body" sz="half" idx="1"/>
          </p:nvPr>
        </p:nvSpPr>
        <p:spPr>
          <a:xfrm>
            <a:off x="1270000" y="2781300"/>
            <a:ext cx="7971929" cy="5715000"/>
          </a:xfrm>
          <a:prstGeom prst="rect">
            <a:avLst/>
          </a:prstGeom>
        </p:spPr>
        <p:txBody>
          <a:bodyPr/>
          <a:lstStyle/>
          <a:p>
            <a:pPr>
              <a:buBlip>
                <a:blip r:embed="rId2"/>
              </a:buBlip>
            </a:pPr>
            <a:r>
              <a:t>Originally a slave owner, later gave up his encomienda</a:t>
            </a:r>
          </a:p>
          <a:p>
            <a:pPr>
              <a:buBlip>
                <a:blip r:embed="rId2"/>
              </a:buBlip>
            </a:pPr>
            <a:r>
              <a:t>Bishop, present-day Mexico</a:t>
            </a:r>
          </a:p>
          <a:p>
            <a:pPr>
              <a:buBlip>
                <a:blip r:embed="rId2"/>
              </a:buBlip>
            </a:pPr>
            <a:r>
              <a:t>Argued that Natives deserved equal treatment</a:t>
            </a:r>
          </a:p>
          <a:p>
            <a:pPr>
              <a:buBlip>
                <a:blip r:embed="rId2"/>
              </a:buBlip>
            </a:pPr>
            <a:r>
              <a:t>Helped end the encomienda system</a:t>
            </a:r>
          </a:p>
        </p:txBody>
      </p:sp>
      <p:pic>
        <p:nvPicPr>
          <p:cNvPr id="151" name="pasted-image.pdf"/>
          <p:cNvPicPr>
            <a:picLocks noChangeAspect="1"/>
          </p:cNvPicPr>
          <p:nvPr/>
        </p:nvPicPr>
        <p:blipFill>
          <a:blip r:embed="rId3">
            <a:extLst/>
          </a:blip>
          <a:stretch>
            <a:fillRect/>
          </a:stretch>
        </p:blipFill>
        <p:spPr>
          <a:xfrm>
            <a:off x="8280400" y="3845292"/>
            <a:ext cx="4147573" cy="4552216"/>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0">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0">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5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50">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0" grpId="1"/>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3" name="Shape 153"/>
          <p:cNvSpPr/>
          <p:nvPr>
            <p:ph type="title"/>
          </p:nvPr>
        </p:nvSpPr>
        <p:spPr>
          <a:xfrm>
            <a:off x="452933" y="698500"/>
            <a:ext cx="11966278" cy="1905000"/>
          </a:xfrm>
          <a:prstGeom prst="rect">
            <a:avLst/>
          </a:prstGeom>
        </p:spPr>
        <p:txBody>
          <a:bodyPr/>
          <a:lstStyle/>
          <a:p>
            <a:pPr/>
            <a:r>
              <a:t>Bartlomé de Las Casas’ Writing</a:t>
            </a:r>
          </a:p>
        </p:txBody>
      </p:sp>
      <p:pic>
        <p:nvPicPr>
          <p:cNvPr id="154" name="pasted-image.pdf"/>
          <p:cNvPicPr>
            <a:picLocks noChangeAspect="1"/>
          </p:cNvPicPr>
          <p:nvPr/>
        </p:nvPicPr>
        <p:blipFill>
          <a:blip r:embed="rId2">
            <a:extLst/>
          </a:blip>
          <a:stretch>
            <a:fillRect/>
          </a:stretch>
        </p:blipFill>
        <p:spPr>
          <a:xfrm>
            <a:off x="8940800" y="5613400"/>
            <a:ext cx="3124200" cy="3429000"/>
          </a:xfrm>
          <a:prstGeom prst="rect">
            <a:avLst/>
          </a:prstGeom>
          <a:ln w="12700">
            <a:miter lim="400000"/>
          </a:ln>
        </p:spPr>
      </p:pic>
      <p:sp>
        <p:nvSpPr>
          <p:cNvPr id="155" name="Shape 155"/>
          <p:cNvSpPr/>
          <p:nvPr/>
        </p:nvSpPr>
        <p:spPr>
          <a:xfrm>
            <a:off x="838200" y="2089943"/>
            <a:ext cx="8980232" cy="6093322"/>
          </a:xfrm>
          <a:prstGeom prst="wedgeEllipseCallout">
            <a:avLst>
              <a:gd name="adj1" fmla="val 55509"/>
              <a:gd name="adj2" fmla="val 28713"/>
            </a:avLst>
          </a:prstGeom>
          <a:blipFill>
            <a:blip r:embed="rId3"/>
          </a:blipFill>
          <a:ln w="12700">
            <a:miter lim="400000"/>
          </a:ln>
          <a:extLst>
            <a:ext uri="{C572A759-6A51-4108-AA02-DFA0A04FC94B}">
              <ma14:wrappingTextBoxFlag xmlns:ma14="http://schemas.microsoft.com/office/mac/drawingml/2011/main" val="1"/>
            </a:ext>
          </a:extLst>
        </p:spPr>
        <p:txBody>
          <a:bodyPr lIns="50800" tIns="50800" rIns="50800" bIns="50800" anchor="ctr"/>
          <a:lstStyle/>
          <a:p>
            <a:pPr marR="457200" defTabSz="457200">
              <a:defRPr sz="2400">
                <a:solidFill>
                  <a:srgbClr val="FFFFFF"/>
                </a:solidFill>
                <a:latin typeface="Cambria"/>
                <a:ea typeface="Cambria"/>
                <a:cs typeface="Cambria"/>
                <a:sym typeface="Cambria"/>
              </a:defRPr>
            </a:pPr>
            <a:r>
              <a:t>“He (Columbus) introduced and commenced to establish such beginnings, and sowed such seeds from which originated and grew such deadly and pestilential herbs producing from themselves such deep roots, that is has been enough to destroy and devastate all these Indies, without human power being enough to prevent or overcome such supreme and irreparable injuries.</a:t>
            </a:r>
          </a:p>
          <a:p>
            <a:pPr marR="457200" defTabSz="457200">
              <a:defRPr sz="2400">
                <a:solidFill>
                  <a:srgbClr val="FFFFFF"/>
                </a:solidFill>
                <a:latin typeface="Cambria"/>
                <a:ea typeface="Cambria"/>
                <a:cs typeface="Cambria"/>
                <a:sym typeface="Cambria"/>
              </a:defRPr>
            </a:pPr>
            <a:r>
              <a:t>	“I do not doubt that if the Admiral had believed that such pernicious harm would follow as did follow, and had known as much of the simple conclusions of natural and divine right as he knew of cosmography and other human sciences, that he would never have dared to introduce nor begin a thing which must occasion such calamitous injuries.”</a:t>
            </a:r>
          </a:p>
        </p:txBody>
      </p:sp>
      <p:pic>
        <p:nvPicPr>
          <p:cNvPr id="156" name="pasted-image.tiff"/>
          <p:cNvPicPr>
            <a:picLocks noChangeAspect="1"/>
          </p:cNvPicPr>
          <p:nvPr/>
        </p:nvPicPr>
        <p:blipFill>
          <a:blip r:embed="rId4">
            <a:extLst/>
          </a:blip>
          <a:stretch>
            <a:fillRect/>
          </a:stretch>
        </p:blipFill>
        <p:spPr>
          <a:xfrm>
            <a:off x="9613900" y="2254250"/>
            <a:ext cx="2794000" cy="33909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5" grpId="1"/>
      <p:bldP build="whole" bldLvl="1" animBg="1" rev="0" advAuto="0" spid="156" grpId="2"/>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title"/>
          </p:nvPr>
        </p:nvSpPr>
        <p:spPr>
          <a:prstGeom prst="rect">
            <a:avLst/>
          </a:prstGeom>
        </p:spPr>
        <p:txBody>
          <a:bodyPr/>
          <a:lstStyle/>
          <a:p>
            <a:pPr/>
            <a:r>
              <a:t>Document Analysis Questions</a:t>
            </a:r>
          </a:p>
        </p:txBody>
      </p:sp>
      <p:sp>
        <p:nvSpPr>
          <p:cNvPr id="159" name="Shape 159"/>
          <p:cNvSpPr/>
          <p:nvPr>
            <p:ph type="body" sz="half" idx="1"/>
          </p:nvPr>
        </p:nvSpPr>
        <p:spPr>
          <a:xfrm>
            <a:off x="482600" y="2705100"/>
            <a:ext cx="6295133" cy="6660853"/>
          </a:xfrm>
          <a:prstGeom prst="rect">
            <a:avLst/>
          </a:prstGeom>
        </p:spPr>
        <p:txBody>
          <a:bodyPr/>
          <a:lstStyle/>
          <a:p>
            <a:pPr marL="0" marR="402336" indent="0" defTabSz="402336">
              <a:spcBef>
                <a:spcPts val="0"/>
              </a:spcBef>
              <a:buSzTx/>
              <a:buNone/>
              <a:defRPr sz="3696">
                <a:solidFill>
                  <a:srgbClr val="FFFFFF"/>
                </a:solidFill>
              </a:defRPr>
            </a:pPr>
            <a:r>
              <a:t>1. To what is de Las Casas referring in his writing?</a:t>
            </a:r>
          </a:p>
          <a:p>
            <a:pPr lvl="1" marL="0" marR="402336" indent="201168" defTabSz="402336">
              <a:spcBef>
                <a:spcPts val="0"/>
              </a:spcBef>
              <a:buSzTx/>
              <a:buNone/>
              <a:defRPr sz="3696">
                <a:solidFill>
                  <a:srgbClr val="FFFFFF"/>
                </a:solidFill>
              </a:defRPr>
            </a:pPr>
            <a:r>
              <a:t>Columbian Exchange</a:t>
            </a:r>
          </a:p>
          <a:p>
            <a:pPr marL="0" marR="402336" indent="0" defTabSz="402336">
              <a:spcBef>
                <a:spcPts val="0"/>
              </a:spcBef>
              <a:buSzTx/>
              <a:buNone/>
              <a:defRPr sz="3696">
                <a:solidFill>
                  <a:srgbClr val="FFFFFF"/>
                </a:solidFill>
              </a:defRPr>
            </a:pPr>
          </a:p>
          <a:p>
            <a:pPr marL="0" marR="402336" indent="0" defTabSz="402336">
              <a:spcBef>
                <a:spcPts val="0"/>
              </a:spcBef>
              <a:buSzTx/>
              <a:buNone/>
              <a:defRPr sz="3696">
                <a:solidFill>
                  <a:srgbClr val="FFFFFF"/>
                </a:solidFill>
              </a:defRPr>
            </a:pPr>
            <a:r>
              <a:t>2. What was introduced from Europe to the Americas?</a:t>
            </a:r>
          </a:p>
          <a:p>
            <a:pPr lvl="1" marL="0" marR="402336" indent="201168" defTabSz="402336">
              <a:spcBef>
                <a:spcPts val="0"/>
              </a:spcBef>
              <a:buSzTx/>
              <a:buNone/>
              <a:defRPr sz="3696">
                <a:solidFill>
                  <a:srgbClr val="FFFFFF"/>
                </a:solidFill>
              </a:defRPr>
            </a:pPr>
            <a:r>
              <a:t>Horses, pigs, wheat</a:t>
            </a:r>
          </a:p>
          <a:p>
            <a:pPr marL="0" marR="402336" indent="0" defTabSz="402336">
              <a:spcBef>
                <a:spcPts val="0"/>
              </a:spcBef>
              <a:buSzTx/>
              <a:buNone/>
              <a:defRPr sz="3696">
                <a:solidFill>
                  <a:srgbClr val="FFFFFF"/>
                </a:solidFill>
              </a:defRPr>
            </a:pPr>
          </a:p>
          <a:p>
            <a:pPr marL="0" marR="402336" indent="0" defTabSz="402336">
              <a:lnSpc>
                <a:spcPct val="115000"/>
              </a:lnSpc>
              <a:spcBef>
                <a:spcPts val="800"/>
              </a:spcBef>
              <a:buSzTx/>
              <a:buNone/>
              <a:defRPr sz="3696">
                <a:solidFill>
                  <a:srgbClr val="FFFFFF"/>
                </a:solidFill>
              </a:defRPr>
            </a:pPr>
            <a:r>
              <a:t>3. What was introduced from the Americas to Europe? </a:t>
            </a:r>
          </a:p>
          <a:p>
            <a:pPr lvl="1" marL="0" marR="402336" indent="201168" defTabSz="402336">
              <a:lnSpc>
                <a:spcPct val="115000"/>
              </a:lnSpc>
              <a:spcBef>
                <a:spcPts val="800"/>
              </a:spcBef>
              <a:buSzTx/>
              <a:buNone/>
              <a:defRPr sz="3696">
                <a:solidFill>
                  <a:srgbClr val="FFFFFF"/>
                </a:solidFill>
              </a:defRPr>
            </a:pPr>
            <a:r>
              <a:t>Corn, potato, tobacco</a:t>
            </a:r>
          </a:p>
        </p:txBody>
      </p:sp>
      <p:pic>
        <p:nvPicPr>
          <p:cNvPr id="160" name="pasted-image.pdf"/>
          <p:cNvPicPr>
            <a:picLocks noChangeAspect="1"/>
          </p:cNvPicPr>
          <p:nvPr/>
        </p:nvPicPr>
        <p:blipFill>
          <a:blip r:embed="rId2">
            <a:extLst/>
          </a:blip>
          <a:stretch>
            <a:fillRect/>
          </a:stretch>
        </p:blipFill>
        <p:spPr>
          <a:xfrm>
            <a:off x="7113488" y="6108672"/>
            <a:ext cx="5029201" cy="3048001"/>
          </a:xfrm>
          <a:prstGeom prst="rect">
            <a:avLst/>
          </a:prstGeom>
          <a:ln w="12700">
            <a:miter lim="400000"/>
          </a:ln>
        </p:spPr>
      </p:pic>
      <p:pic>
        <p:nvPicPr>
          <p:cNvPr id="161" name="pasted-image.pdf"/>
          <p:cNvPicPr>
            <a:picLocks noChangeAspect="1"/>
          </p:cNvPicPr>
          <p:nvPr/>
        </p:nvPicPr>
        <p:blipFill>
          <a:blip r:embed="rId3">
            <a:extLst/>
          </a:blip>
          <a:stretch>
            <a:fillRect/>
          </a:stretch>
        </p:blipFill>
        <p:spPr>
          <a:xfrm>
            <a:off x="6865838" y="2362200"/>
            <a:ext cx="5524501" cy="35814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9">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5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59">
                                            <p:txEl>
                                              <p:pRg st="1" end="1"/>
                                            </p:txEl>
                                          </p:spTgt>
                                        </p:tgtEl>
                                        <p:attrNameLst>
                                          <p:attrName>style.visibility</p:attrName>
                                        </p:attrNameLst>
                                      </p:cBhvr>
                                      <p:to>
                                        <p:strVal val="visible"/>
                                      </p:to>
                                    </p:set>
                                  </p:childTnLst>
                                </p:cTn>
                              </p:par>
                            </p:childTnLst>
                          </p:cTn>
                        </p:par>
                        <p:par>
                          <p:cTn id="13" fill="hold">
                            <p:stCondLst>
                              <p:cond delay="0"/>
                            </p:stCondLst>
                            <p:childTnLst>
                              <p:par>
                                <p:cTn id="14" presetClass="entr" nodeType="afterEffect" presetSubtype="0" presetID="1" grpId="1" fill="hold">
                                  <p:stCondLst>
                                    <p:cond delay="0"/>
                                  </p:stCondLst>
                                  <p:iterate type="el" backwards="0">
                                    <p:tmAbs val="0"/>
                                  </p:iterate>
                                  <p:childTnLst>
                                    <p:set>
                                      <p:cBhvr>
                                        <p:cTn id="15" fill="hold"/>
                                        <p:tgtEl>
                                          <p:spTgt spid="159">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Class="entr" nodeType="clickEffect" presetSubtype="0" presetID="1" grpId="1" fill="hold">
                                  <p:stCondLst>
                                    <p:cond delay="0"/>
                                  </p:stCondLst>
                                  <p:iterate type="el" backwards="0">
                                    <p:tmAbs val="0"/>
                                  </p:iterate>
                                  <p:childTnLst>
                                    <p:set>
                                      <p:cBhvr>
                                        <p:cTn id="19" fill="hold"/>
                                        <p:tgtEl>
                                          <p:spTgt spid="159">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1" fill="hold">
                                  <p:stCondLst>
                                    <p:cond delay="0"/>
                                  </p:stCondLst>
                                  <p:iterate type="el" backwards="0">
                                    <p:tmAbs val="0"/>
                                  </p:iterate>
                                  <p:childTnLst>
                                    <p:set>
                                      <p:cBhvr>
                                        <p:cTn id="23" fill="hold"/>
                                        <p:tgtEl>
                                          <p:spTgt spid="159">
                                            <p:txEl>
                                              <p:pRg st="4" end="4"/>
                                            </p:txEl>
                                          </p:spTgt>
                                        </p:tgtEl>
                                        <p:attrNameLst>
                                          <p:attrName>style.visibility</p:attrName>
                                        </p:attrNameLst>
                                      </p:cBhvr>
                                      <p:to>
                                        <p:strVal val="visible"/>
                                      </p:to>
                                    </p:set>
                                  </p:childTnLst>
                                </p:cTn>
                              </p:par>
                            </p:childTnLst>
                          </p:cTn>
                        </p:par>
                        <p:par>
                          <p:cTn id="24" fill="hold">
                            <p:stCondLst>
                              <p:cond delay="0"/>
                            </p:stCondLst>
                            <p:childTnLst>
                              <p:par>
                                <p:cTn id="25" presetClass="entr" nodeType="afterEffect" presetSubtype="0" presetID="1" grpId="2" fill="hold">
                                  <p:stCondLst>
                                    <p:cond delay="0"/>
                                  </p:stCondLst>
                                  <p:iterate type="el" backwards="0">
                                    <p:tmAbs val="0"/>
                                  </p:iterate>
                                  <p:childTnLst>
                                    <p:set>
                                      <p:cBhvr>
                                        <p:cTn id="26" fill="hold"/>
                                        <p:tgtEl>
                                          <p:spTgt spid="161"/>
                                        </p:tgtEl>
                                        <p:attrNameLst>
                                          <p:attrName>style.visibility</p:attrName>
                                        </p:attrNameLst>
                                      </p:cBhvr>
                                      <p:to>
                                        <p:strVal val="visible"/>
                                      </p:to>
                                    </p:set>
                                  </p:childTnLst>
                                </p:cTn>
                              </p:par>
                            </p:childTnLst>
                          </p:cTn>
                        </p:par>
                        <p:par>
                          <p:cTn id="27" fill="hold">
                            <p:stCondLst>
                              <p:cond delay="0"/>
                            </p:stCondLst>
                            <p:childTnLst>
                              <p:par>
                                <p:cTn id="28" presetClass="entr" nodeType="afterEffect" presetSubtype="0" presetID="1" grpId="1" fill="hold">
                                  <p:stCondLst>
                                    <p:cond delay="0"/>
                                  </p:stCondLst>
                                  <p:iterate type="el" backwards="0">
                                    <p:tmAbs val="0"/>
                                  </p:iterate>
                                  <p:childTnLst>
                                    <p:set>
                                      <p:cBhvr>
                                        <p:cTn id="29" fill="hold"/>
                                        <p:tgtEl>
                                          <p:spTgt spid="159">
                                            <p:txEl>
                                              <p:pRg st="5" end="5"/>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1" fill="hold">
                                  <p:stCondLst>
                                    <p:cond delay="0"/>
                                  </p:stCondLst>
                                  <p:iterate type="el" backwards="0">
                                    <p:tmAbs val="0"/>
                                  </p:iterate>
                                  <p:childTnLst>
                                    <p:set>
                                      <p:cBhvr>
                                        <p:cTn id="33" fill="hold"/>
                                        <p:tgtEl>
                                          <p:spTgt spid="159">
                                            <p:txEl>
                                              <p:pRg st="6" end="6"/>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1" fill="hold">
                                  <p:stCondLst>
                                    <p:cond delay="0"/>
                                  </p:stCondLst>
                                  <p:iterate type="el" backwards="0">
                                    <p:tmAbs val="0"/>
                                  </p:iterate>
                                  <p:childTnLst>
                                    <p:set>
                                      <p:cBhvr>
                                        <p:cTn id="37" fill="hold"/>
                                        <p:tgtEl>
                                          <p:spTgt spid="159">
                                            <p:txEl>
                                              <p:pRg st="7" end="7"/>
                                            </p:txEl>
                                          </p:spTgt>
                                        </p:tgtEl>
                                        <p:attrNameLst>
                                          <p:attrName>style.visibility</p:attrName>
                                        </p:attrNameLst>
                                      </p:cBhvr>
                                      <p:to>
                                        <p:strVal val="visible"/>
                                      </p:to>
                                    </p:set>
                                  </p:childTnLst>
                                </p:cTn>
                              </p:par>
                            </p:childTnLst>
                          </p:cTn>
                        </p:par>
                        <p:par>
                          <p:cTn id="38" fill="hold">
                            <p:stCondLst>
                              <p:cond delay="0"/>
                            </p:stCondLst>
                            <p:childTnLst>
                              <p:par>
                                <p:cTn id="39" presetClass="entr" nodeType="afterEffect" presetSubtype="0" presetID="1" grpId="3" fill="hold">
                                  <p:stCondLst>
                                    <p:cond delay="0"/>
                                  </p:stCondLst>
                                  <p:iterate type="el" backwards="0">
                                    <p:tmAbs val="0"/>
                                  </p:iterate>
                                  <p:childTnLst>
                                    <p:set>
                                      <p:cBhvr>
                                        <p:cTn id="40" fill="hold"/>
                                        <p:tgtEl>
                                          <p:spTgt spid="16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9" grpId="1"/>
      <p:bldP build="whole" bldLvl="1" animBg="1" rev="0" advAuto="0" spid="161" grpId="2"/>
      <p:bldP build="whole" bldLvl="1" animBg="1" rev="0" advAuto="0" spid="160" grpId="3"/>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3" name="Shape 163"/>
          <p:cNvSpPr/>
          <p:nvPr>
            <p:ph type="title"/>
          </p:nvPr>
        </p:nvSpPr>
        <p:spPr>
          <a:prstGeom prst="rect">
            <a:avLst/>
          </a:prstGeom>
        </p:spPr>
        <p:txBody>
          <a:bodyPr/>
          <a:lstStyle/>
          <a:p>
            <a:pPr/>
            <a:r>
              <a:t>HIPP IT UP!</a:t>
            </a:r>
          </a:p>
        </p:txBody>
      </p:sp>
      <p:sp>
        <p:nvSpPr>
          <p:cNvPr id="164" name="Shape 164"/>
          <p:cNvSpPr/>
          <p:nvPr>
            <p:ph type="body" idx="1"/>
          </p:nvPr>
        </p:nvSpPr>
        <p:spPr>
          <a:xfrm>
            <a:off x="482600" y="2705100"/>
            <a:ext cx="12171661" cy="6660853"/>
          </a:xfrm>
          <a:prstGeom prst="rect">
            <a:avLst/>
          </a:prstGeom>
        </p:spPr>
        <p:txBody>
          <a:bodyPr/>
          <a:lstStyle/>
          <a:p>
            <a:pPr marL="0" marR="457200" indent="0" defTabSz="457200">
              <a:spcBef>
                <a:spcPts val="0"/>
              </a:spcBef>
              <a:buSzTx/>
              <a:buNone/>
              <a:defRPr sz="4200">
                <a:solidFill>
                  <a:srgbClr val="FFFFFF"/>
                </a:solidFill>
              </a:defRPr>
            </a:pPr>
            <a:r>
              <a:t>What is the Historical Context?</a:t>
            </a:r>
          </a:p>
          <a:p>
            <a:pPr lvl="1" marL="0" marR="457200" indent="228600" defTabSz="457200">
              <a:spcBef>
                <a:spcPts val="0"/>
              </a:spcBef>
              <a:buSzTx/>
              <a:buNone/>
              <a:defRPr sz="4200">
                <a:solidFill>
                  <a:srgbClr val="FFFFFF"/>
                </a:solidFill>
              </a:defRPr>
            </a:pPr>
            <a:r>
              <a:t>European exploration, Columbian Exchange </a:t>
            </a:r>
          </a:p>
          <a:p>
            <a:pPr marL="0" marR="457200" indent="0" defTabSz="457200">
              <a:spcBef>
                <a:spcPts val="0"/>
              </a:spcBef>
              <a:buSzTx/>
              <a:buNone/>
              <a:defRPr sz="4200">
                <a:solidFill>
                  <a:srgbClr val="FFFFFF"/>
                </a:solidFill>
              </a:defRPr>
            </a:pPr>
            <a:r>
              <a:t>Who is the Intended Audience?</a:t>
            </a:r>
          </a:p>
          <a:p>
            <a:pPr lvl="1" marL="0" marR="457200" indent="228600" defTabSz="457200">
              <a:spcBef>
                <a:spcPts val="0"/>
              </a:spcBef>
              <a:buSzTx/>
              <a:buNone/>
              <a:defRPr sz="4200">
                <a:solidFill>
                  <a:srgbClr val="FFFFFF"/>
                </a:solidFill>
              </a:defRPr>
            </a:pPr>
            <a:r>
              <a:t>Europeans, people in the Americas</a:t>
            </a:r>
          </a:p>
          <a:p>
            <a:pPr marL="0" marR="457200" indent="0" defTabSz="457200">
              <a:spcBef>
                <a:spcPts val="0"/>
              </a:spcBef>
              <a:buSzTx/>
              <a:buNone/>
              <a:defRPr sz="4200">
                <a:solidFill>
                  <a:srgbClr val="FFFFFF"/>
                </a:solidFill>
              </a:defRPr>
            </a:pPr>
            <a:r>
              <a:t>What is the Purpose?</a:t>
            </a:r>
          </a:p>
          <a:p>
            <a:pPr lvl="1" marL="0" marR="457200" indent="228600" defTabSz="457200">
              <a:spcBef>
                <a:spcPts val="0"/>
              </a:spcBef>
              <a:buSzTx/>
              <a:buNone/>
              <a:defRPr sz="4200">
                <a:solidFill>
                  <a:srgbClr val="FFFFFF"/>
                </a:solidFill>
              </a:defRPr>
            </a:pPr>
            <a:r>
              <a:t>To portray the effects of colonization as not foreseen </a:t>
            </a:r>
          </a:p>
          <a:p>
            <a:pPr marL="0" marR="457200" indent="0" defTabSz="457200">
              <a:spcBef>
                <a:spcPts val="0"/>
              </a:spcBef>
              <a:buSzTx/>
              <a:buNone/>
              <a:defRPr sz="4200">
                <a:solidFill>
                  <a:srgbClr val="FFFFFF"/>
                </a:solidFill>
              </a:defRPr>
            </a:pPr>
            <a:r>
              <a:t>What is the Point of View?</a:t>
            </a:r>
          </a:p>
          <a:p>
            <a:pPr lvl="1" marL="0" marR="457200" indent="228600" defTabSz="457200">
              <a:spcBef>
                <a:spcPts val="0"/>
              </a:spcBef>
              <a:buSzTx/>
              <a:buNone/>
              <a:defRPr sz="4200">
                <a:solidFill>
                  <a:srgbClr val="FFFFFF"/>
                </a:solidFill>
              </a:defRPr>
            </a:pPr>
            <a:r>
              <a:t>Defending Columbus</a:t>
            </a:r>
          </a:p>
        </p:txBody>
      </p:sp>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64">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16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16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16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16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164">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164">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Class="entr" nodeType="clickEffect" presetSubtype="0" presetID="1" grpId="1" fill="hold">
                                  <p:stCondLst>
                                    <p:cond delay="0"/>
                                  </p:stCondLst>
                                  <p:iterate type="el" backwards="0">
                                    <p:tmAbs val="0"/>
                                  </p:iterate>
                                  <p:childTnLst>
                                    <p:set>
                                      <p:cBhvr>
                                        <p:cTn id="32" fill="hold"/>
                                        <p:tgtEl>
                                          <p:spTgt spid="164">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Class="entr" nodeType="clickEffect" presetSubtype="0" presetID="1" grpId="1" fill="hold">
                                  <p:stCondLst>
                                    <p:cond delay="0"/>
                                  </p:stCondLst>
                                  <p:iterate type="el" backwards="0">
                                    <p:tmAbs val="0"/>
                                  </p:iterate>
                                  <p:childTnLst>
                                    <p:set>
                                      <p:cBhvr>
                                        <p:cTn id="36" fill="hold"/>
                                        <p:tgtEl>
                                          <p:spTgt spid="164">
                                            <p:txEl>
                                              <p:pRg st="7" end="7"/>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64" grpId="1"/>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6" name="Shape 166"/>
          <p:cNvSpPr/>
          <p:nvPr>
            <p:ph type="title"/>
          </p:nvPr>
        </p:nvSpPr>
        <p:spPr>
          <a:prstGeom prst="rect">
            <a:avLst/>
          </a:prstGeom>
        </p:spPr>
        <p:txBody>
          <a:bodyPr/>
          <a:lstStyle/>
          <a:p>
            <a:pPr/>
            <a:r>
              <a:t>That’s It!</a:t>
            </a:r>
          </a:p>
        </p:txBody>
      </p:sp>
      <p:sp>
        <p:nvSpPr>
          <p:cNvPr id="167" name="Shape 167"/>
          <p:cNvSpPr/>
          <p:nvPr>
            <p:ph type="body" sz="half" idx="1"/>
          </p:nvPr>
        </p:nvSpPr>
        <p:spPr>
          <a:xfrm>
            <a:off x="1498600" y="3340100"/>
            <a:ext cx="4826000" cy="5384800"/>
          </a:xfrm>
          <a:prstGeom prst="rect">
            <a:avLst/>
          </a:prstGeom>
        </p:spPr>
        <p:txBody>
          <a:bodyPr/>
          <a:lstStyle/>
          <a:p>
            <a:pPr marL="457199" indent="-457199">
              <a:buBlip>
                <a:blip r:embed="rId2"/>
              </a:buBlip>
              <a:defRPr sz="3000"/>
            </a:pPr>
            <a:r>
              <a:t>Thanks for watching!</a:t>
            </a:r>
          </a:p>
          <a:p>
            <a:pPr marL="457199" indent="-457199">
              <a:buBlip>
                <a:blip r:embed="rId2"/>
              </a:buBlip>
              <a:defRPr sz="3000"/>
            </a:pPr>
            <a:r>
              <a:t>Best of luck this year</a:t>
            </a:r>
          </a:p>
        </p:txBody>
      </p:sp>
      <p:pic>
        <p:nvPicPr>
          <p:cNvPr id="168" name="pasted-image.pdf"/>
          <p:cNvPicPr>
            <a:picLocks noChangeAspect="1"/>
          </p:cNvPicPr>
          <p:nvPr/>
        </p:nvPicPr>
        <p:blipFill>
          <a:blip r:embed="rId3">
            <a:extLst/>
          </a:blip>
          <a:stretch>
            <a:fillRect/>
          </a:stretch>
        </p:blipFill>
        <p:spPr>
          <a:xfrm>
            <a:off x="7099300" y="4508500"/>
            <a:ext cx="5029200" cy="3048000"/>
          </a:xfrm>
          <a:prstGeom prst="rect">
            <a:avLst/>
          </a:prstGeom>
          <a:ln w="12700">
            <a:miter lim="400000"/>
          </a:ln>
        </p:spPr>
      </p:pic>
    </p:spTree>
  </p:cSld>
  <p:clrMapOvr>
    <a:masterClrMapping/>
  </p:clrMapOvr>
  <p:transition xmlns:p14="http://schemas.microsoft.com/office/powerpoint/2010/main" spd="med" advClick="1" p14:dur="1000"/>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0" presetID="1" grpId="1" fill="hold">
                                  <p:stCondLst>
                                    <p:cond delay="0"/>
                                  </p:stCondLst>
                                  <p:iterate type="el" backwards="0">
                                    <p:tmAbs val="0"/>
                                  </p:iterate>
                                  <p:childTnLst>
                                    <p:set>
                                      <p:cBhvr>
                                        <p:cTn id="6" fill="hold"/>
                                        <p:tgtEl>
                                          <p:spTgt spid="1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68" grpId="1"/>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New_Template6">
  <a:themeElements>
    <a:clrScheme name="New_Template6">
      <a:dk1>
        <a:srgbClr val="000000"/>
      </a:dk1>
      <a:lt1>
        <a:srgbClr val="EEEEEE"/>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New_Template6">
  <a:themeElements>
    <a:clrScheme name="New_Template6">
      <a:dk1>
        <a:srgbClr val="000000"/>
      </a:dk1>
      <a:lt1>
        <a:srgbClr val="FFFFFF"/>
      </a:lt1>
      <a:dk2>
        <a:srgbClr val="3E4044"/>
      </a:dk2>
      <a:lt2>
        <a:srgbClr val="DCDDE0"/>
      </a:lt2>
      <a:accent1>
        <a:srgbClr val="0AB8BF"/>
      </a:accent1>
      <a:accent2>
        <a:srgbClr val="82B21C"/>
      </a:accent2>
      <a:accent3>
        <a:srgbClr val="E6A629"/>
      </a:accent3>
      <a:accent4>
        <a:srgbClr val="E86F1B"/>
      </a:accent4>
      <a:accent5>
        <a:srgbClr val="C4411D"/>
      </a:accent5>
      <a:accent6>
        <a:srgbClr val="795B8C"/>
      </a:accent6>
      <a:hlink>
        <a:srgbClr val="0000FF"/>
      </a:hlink>
      <a:folHlink>
        <a:srgbClr val="FF00FF"/>
      </a:folHlink>
    </a:clrScheme>
    <a:fontScheme name="New_Template6">
      <a:majorFont>
        <a:latin typeface="Superclarendon"/>
        <a:ea typeface="Superclarendon"/>
        <a:cs typeface="Superclarendon"/>
      </a:majorFont>
      <a:minorFont>
        <a:latin typeface="Superclarendon"/>
        <a:ea typeface="Superclarendon"/>
        <a:cs typeface="Superclarendon"/>
      </a:minorFont>
    </a:fontScheme>
    <a:fmtScheme name="New_Template6">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EEEEEE"/>
            </a:solidFill>
            <a:effectLst>
              <a:outerShdw sx="100000" sy="100000" kx="0" ky="0" algn="b" rotWithShape="0" blurRad="25400" dist="25400" dir="2388334">
                <a:srgbClr val="000000">
                  <a:alpha val="79310"/>
                </a:srgbClr>
              </a:outerShdw>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a:noFill/>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800" u="none" kumimoji="0" normalizeH="0">
            <a:ln>
              <a:noFill/>
            </a:ln>
            <a:solidFill>
              <a:srgbClr val="EEEEEE"/>
            </a:solidFill>
            <a:effectLst/>
            <a:uFillTx/>
            <a:latin typeface="Helvetica Neue Bold Condensed"/>
            <a:ea typeface="Helvetica Neue Bold Condensed"/>
            <a:cs typeface="Helvetica Neue Bold Condensed"/>
            <a:sym typeface="Helvetica Neue Bold Condensed"/>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