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chemeClr val="accent3">
                  <a:satOff val="9881"/>
                  <a:lumOff val="-13155"/>
                  <a:alpha val="85000"/>
                </a:schemeClr>
              </a:solidFill>
              <a:prstDash val="solid"/>
              <a:miter lim="400000"/>
            </a:ln>
          </a:left>
          <a:right>
            <a:ln w="12700" cap="flat">
              <a:solidFill>
                <a:schemeClr val="accent3">
                  <a:satOff val="9881"/>
                  <a:lumOff val="-13155"/>
                  <a:alpha val="85000"/>
                </a:schemeClr>
              </a:solidFill>
              <a:prstDash val="solid"/>
              <a:miter lim="400000"/>
            </a:ln>
          </a:right>
          <a:top>
            <a:ln w="12700" cap="flat">
              <a:solidFill>
                <a:schemeClr val="accent3">
                  <a:satOff val="9881"/>
                  <a:lumOff val="-13155"/>
                  <a:alpha val="85000"/>
                </a:schemeClr>
              </a:solidFill>
              <a:prstDash val="solid"/>
              <a:miter lim="400000"/>
            </a:ln>
          </a:top>
          <a:bottom>
            <a:ln w="12700" cap="flat">
              <a:solidFill>
                <a:schemeClr val="accent3">
                  <a:satOff val="9881"/>
                  <a:lumOff val="-13155"/>
                  <a:alpha val="85000"/>
                </a:schemeClr>
              </a:solidFill>
              <a:prstDash val="solid"/>
              <a:miter lim="400000"/>
            </a:ln>
          </a:bottom>
          <a:insideH>
            <a:ln w="12700" cap="flat">
              <a:solidFill>
                <a:schemeClr val="accent3">
                  <a:satOff val="9881"/>
                  <a:lumOff val="-13155"/>
                  <a:alpha val="85000"/>
                </a:schemeClr>
              </a:solidFill>
              <a:prstDash val="solid"/>
              <a:miter lim="400000"/>
            </a:ln>
          </a:insideH>
          <a:insideV>
            <a:ln w="12700" cap="flat">
              <a:solidFill>
                <a:schemeClr val="accent3">
                  <a:satOff val="9881"/>
                  <a:lumOff val="-13155"/>
                  <a:alpha val="85000"/>
                </a:schemeClr>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chemeClr val="accent3">
                  <a:satOff val="9881"/>
                  <a:lumOff val="-13155"/>
                </a:schemeClr>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chemeClr val="accent3">
                  <a:satOff val="9881"/>
                  <a:lumOff val="-13155"/>
                </a:schemeClr>
              </a:solidFill>
              <a:prstDash val="solid"/>
              <a:miter lim="400000"/>
            </a:ln>
          </a:top>
          <a:bottom>
            <a:ln w="12700" cap="flat">
              <a:solidFill>
                <a:schemeClr val="accent3">
                  <a:satOff val="9881"/>
                  <a:lumOff val="-13155"/>
                </a:schemeClr>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chemeClr val="accent3">
                  <a:satOff val="9881"/>
                  <a:lumOff val="-13155"/>
                </a:schemeClr>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fill>
          <a:noFill/>
        </a:fill>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Shape 12"/>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13" name="Shape 13"/>
          <p:cNvSpPr/>
          <p:nvPr>
            <p:ph type="body" sz="quarter"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6349999" y="9474200"/>
            <a:ext cx="312015" cy="29982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 name="Shape 115"/>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16" name="Shape 116"/>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117" name="Shape 117"/>
          <p:cNvSpPr/>
          <p:nvPr>
            <p:ph type="pic" sz="quarter" idx="13"/>
          </p:nvPr>
        </p:nvSpPr>
        <p:spPr>
          <a:xfrm>
            <a:off x="8597900" y="4356100"/>
            <a:ext cx="4038600" cy="3911600"/>
          </a:xfrm>
          <a:prstGeom prst="rect">
            <a:avLst/>
          </a:prstGeom>
        </p:spPr>
        <p:txBody>
          <a:bodyPr lIns="91439" tIns="45719" rIns="91439" bIns="45719" anchor="t">
            <a:noAutofit/>
          </a:bodyPr>
          <a:lstStyle/>
          <a:p>
            <a:pPr/>
          </a:p>
        </p:txBody>
      </p:sp>
      <p:sp>
        <p:nvSpPr>
          <p:cNvPr id="118" name="Shape 118"/>
          <p:cNvSpPr/>
          <p:nvPr>
            <p:ph type="pic" idx="14"/>
          </p:nvPr>
        </p:nvSpPr>
        <p:spPr>
          <a:xfrm>
            <a:off x="368899" y="368300"/>
            <a:ext cx="8140701" cy="7899400"/>
          </a:xfrm>
          <a:prstGeom prst="rect">
            <a:avLst/>
          </a:prstGeom>
        </p:spPr>
        <p:txBody>
          <a:bodyPr lIns="91439" tIns="45719" rIns="91439" bIns="45719" anchor="t">
            <a:noAutofit/>
          </a:bodyPr>
          <a:lstStyle/>
          <a:p>
            <a:pPr/>
          </a:p>
        </p:txBody>
      </p:sp>
      <p:sp>
        <p:nvSpPr>
          <p:cNvPr id="119" name="Shape 119"/>
          <p:cNvSpPr/>
          <p:nvPr>
            <p:ph type="pic" sz="quarter" idx="15"/>
          </p:nvPr>
        </p:nvSpPr>
        <p:spPr>
          <a:xfrm>
            <a:off x="8597900" y="368300"/>
            <a:ext cx="4038600" cy="3911600"/>
          </a:xfrm>
          <a:prstGeom prst="rect">
            <a:avLst/>
          </a:prstGeom>
        </p:spPr>
        <p:txBody>
          <a:bodyPr lIns="91439" tIns="45719" rIns="91439" bIns="45719" anchor="t">
            <a:noAutofit/>
          </a:bodyPr>
          <a:lstStyle/>
          <a:p>
            <a:pPr/>
          </a:p>
        </p:txBody>
      </p:sp>
      <p:sp>
        <p:nvSpPr>
          <p:cNvPr id="120" name="Shape 120"/>
          <p:cNvSpPr/>
          <p:nvPr>
            <p:ph type="title"/>
          </p:nvPr>
        </p:nvSpPr>
        <p:spPr>
          <a:xfrm>
            <a:off x="368300" y="8369300"/>
            <a:ext cx="122682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a:r>
              <a:t>Title Text</a:t>
            </a:r>
          </a:p>
        </p:txBody>
      </p:sp>
      <p:sp>
        <p:nvSpPr>
          <p:cNvPr id="121" name="Shape 121"/>
          <p:cNvSpPr/>
          <p:nvPr>
            <p:ph type="body" sz="quarter" idx="1"/>
          </p:nvPr>
        </p:nvSpPr>
        <p:spPr>
          <a:xfrm>
            <a:off x="368300" y="9017000"/>
            <a:ext cx="122682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22" name="Shape 1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1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9" name="Shape 129"/>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30" name="Shape 130"/>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131" name="Shape 131"/>
          <p:cNvSpPr/>
          <p:nvPr>
            <p:ph type="pic" idx="13"/>
          </p:nvPr>
        </p:nvSpPr>
        <p:spPr>
          <a:xfrm>
            <a:off x="368899" y="368300"/>
            <a:ext cx="12268201" cy="7899400"/>
          </a:xfrm>
          <a:prstGeom prst="rect">
            <a:avLst/>
          </a:prstGeom>
        </p:spPr>
        <p:txBody>
          <a:bodyPr lIns="91439" tIns="45719" rIns="91439" bIns="45719" anchor="t">
            <a:noAutofit/>
          </a:bodyPr>
          <a:lstStyle/>
          <a:p>
            <a:pPr/>
          </a:p>
        </p:txBody>
      </p:sp>
      <p:sp>
        <p:nvSpPr>
          <p:cNvPr id="132" name="Shape 132"/>
          <p:cNvSpPr/>
          <p:nvPr>
            <p:ph type="title"/>
          </p:nvPr>
        </p:nvSpPr>
        <p:spPr>
          <a:xfrm>
            <a:off x="368300" y="8369300"/>
            <a:ext cx="122682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a:r>
              <a:t>Title Text</a:t>
            </a:r>
          </a:p>
        </p:txBody>
      </p:sp>
      <p:sp>
        <p:nvSpPr>
          <p:cNvPr id="133" name="Shape 133"/>
          <p:cNvSpPr/>
          <p:nvPr>
            <p:ph type="body" sz="quarter" idx="1"/>
          </p:nvPr>
        </p:nvSpPr>
        <p:spPr>
          <a:xfrm>
            <a:off x="368300" y="9017000"/>
            <a:ext cx="122682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34" name="Shape 1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41" name="Shape 141"/>
          <p:cNvSpPr/>
          <p:nvPr>
            <p:ph type="body" sz="quarter" idx="13"/>
          </p:nvPr>
        </p:nvSpPr>
        <p:spPr>
          <a:xfrm>
            <a:off x="1270000" y="4292600"/>
            <a:ext cx="10464800" cy="635000"/>
          </a:xfrm>
          <a:prstGeom prst="rect">
            <a:avLst/>
          </a:prstGeom>
        </p:spPr>
        <p:txBody>
          <a:bodyPr>
            <a:spAutoFit/>
          </a:bodyPr>
          <a:lstStyle>
            <a:lvl1pPr marL="0" indent="0" algn="ctr">
              <a:spcBef>
                <a:spcPts val="2400"/>
              </a:spcBef>
              <a:buSzTx/>
              <a:buNone/>
            </a:lvl1pPr>
          </a:lstStyle>
          <a:p>
            <a:pPr/>
            <a:r>
              <a:t>“Type a quote here.”</a:t>
            </a:r>
          </a:p>
        </p:txBody>
      </p:sp>
      <p:sp>
        <p:nvSpPr>
          <p:cNvPr id="142" name="Shape 142"/>
          <p:cNvSpPr/>
          <p:nvPr>
            <p:ph type="body" sz="quarter" idx="14"/>
          </p:nvPr>
        </p:nvSpPr>
        <p:spPr>
          <a:xfrm>
            <a:off x="1270000" y="6362700"/>
            <a:ext cx="10464800" cy="523444"/>
          </a:xfrm>
          <a:prstGeom prst="rect">
            <a:avLst/>
          </a:prstGeom>
        </p:spPr>
        <p:txBody>
          <a:bodyPr anchor="t">
            <a:spAutoFit/>
          </a:bodyPr>
          <a:lstStyle>
            <a:lvl1pPr marL="0" indent="0" algn="ctr">
              <a:spcBef>
                <a:spcPts val="2400"/>
              </a:spcBef>
              <a:buSzTx/>
              <a:buNone/>
              <a:defRPr i="1" sz="2800"/>
            </a:lvl1pPr>
          </a:lstStyle>
          <a:p>
            <a:pPr/>
            <a:r>
              <a:t>–Johnny Appleseed</a:t>
            </a:r>
          </a:p>
        </p:txBody>
      </p:sp>
      <p:sp>
        <p:nvSpPr>
          <p:cNvPr id="143" name="Shape 1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50" name="Shape 150"/>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51" name="Shape 1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58" name="Shape 1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2" name="Shape 22"/>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3" name="Shape 23"/>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4" name="Shape 24"/>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25" name="Shape 25"/>
          <p:cNvSpPr/>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NAME</a:t>
            </a:r>
          </a:p>
        </p:txBody>
      </p:sp>
      <p:sp>
        <p:nvSpPr>
          <p:cNvPr id="26" name="Shape 26"/>
          <p:cNvSpPr/>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PROJECT</a:t>
            </a:r>
          </a:p>
        </p:txBody>
      </p:sp>
      <p:sp>
        <p:nvSpPr>
          <p:cNvPr id="27" name="Shape 27"/>
          <p:cNvSpPr/>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DATE</a:t>
            </a:r>
          </a:p>
        </p:txBody>
      </p:sp>
      <p:sp>
        <p:nvSpPr>
          <p:cNvPr id="28" name="Shape 28"/>
          <p:cNvSpPr/>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Client</a:t>
            </a:r>
          </a:p>
        </p:txBody>
      </p:sp>
      <p:sp>
        <p:nvSpPr>
          <p:cNvPr id="29" name="Shape 29"/>
          <p:cNvSpPr/>
          <p:nvPr>
            <p:ph type="body" sz="quarter" idx="17"/>
          </p:nvPr>
        </p:nvSpPr>
        <p:spPr>
          <a:xfrm>
            <a:off x="1422400"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DATE</a:t>
            </a:r>
          </a:p>
        </p:txBody>
      </p:sp>
      <p:sp>
        <p:nvSpPr>
          <p:cNvPr id="30" name="Shape 30"/>
          <p:cNvSpPr/>
          <p:nvPr>
            <p:ph type="pic" idx="18"/>
          </p:nvPr>
        </p:nvSpPr>
        <p:spPr>
          <a:xfrm>
            <a:off x="368300" y="355600"/>
            <a:ext cx="12268200" cy="6731000"/>
          </a:xfrm>
          <a:prstGeom prst="rect">
            <a:avLst/>
          </a:prstGeom>
        </p:spPr>
        <p:txBody>
          <a:bodyPr lIns="91439" tIns="45719" rIns="91439" bIns="45719" anchor="t">
            <a:noAutofit/>
          </a:bodyPr>
          <a:lstStyle/>
          <a:p>
            <a:pPr/>
          </a:p>
        </p:txBody>
      </p:sp>
      <p:sp>
        <p:nvSpPr>
          <p:cNvPr id="31" name="Shape 3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32" name="Shape 32"/>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4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Shape 40"/>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1" name="Shape 41"/>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2" name="Shape 42"/>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3" name="Shape 43"/>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44" name="Shape 44"/>
          <p:cNvSpPr/>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NAME</a:t>
            </a:r>
          </a:p>
        </p:txBody>
      </p:sp>
      <p:sp>
        <p:nvSpPr>
          <p:cNvPr id="45" name="Shape 45"/>
          <p:cNvSpPr/>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PROJECT</a:t>
            </a:r>
          </a:p>
        </p:txBody>
      </p:sp>
      <p:sp>
        <p:nvSpPr>
          <p:cNvPr id="46" name="Shape 46"/>
          <p:cNvSpPr/>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DATE</a:t>
            </a:r>
          </a:p>
        </p:txBody>
      </p:sp>
      <p:sp>
        <p:nvSpPr>
          <p:cNvPr id="47" name="Shape 47"/>
          <p:cNvSpPr/>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Client</a:t>
            </a:r>
          </a:p>
        </p:txBody>
      </p:sp>
      <p:sp>
        <p:nvSpPr>
          <p:cNvPr id="48" name="Shape 48"/>
          <p:cNvSpPr/>
          <p:nvPr>
            <p:ph type="body" sz="quarter" idx="17"/>
          </p:nvPr>
        </p:nvSpPr>
        <p:spPr>
          <a:xfrm>
            <a:off x="1419408"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DATE</a:t>
            </a:r>
          </a:p>
        </p:txBody>
      </p:sp>
      <p:sp>
        <p:nvSpPr>
          <p:cNvPr id="49" name="Shape 49"/>
          <p:cNvSpPr/>
          <p:nvPr>
            <p:ph type="pic" sz="half" idx="18"/>
          </p:nvPr>
        </p:nvSpPr>
        <p:spPr>
          <a:xfrm>
            <a:off x="368300" y="368300"/>
            <a:ext cx="4851400" cy="6731000"/>
          </a:xfrm>
          <a:prstGeom prst="rect">
            <a:avLst/>
          </a:prstGeom>
        </p:spPr>
        <p:txBody>
          <a:bodyPr lIns="91439" tIns="45719" rIns="91439" bIns="45719" anchor="t">
            <a:noAutofit/>
          </a:bodyPr>
          <a:lstStyle/>
          <a:p>
            <a:pPr/>
          </a:p>
        </p:txBody>
      </p:sp>
      <p:sp>
        <p:nvSpPr>
          <p:cNvPr id="50" name="Shape 50"/>
          <p:cNvSpPr/>
          <p:nvPr>
            <p:ph type="pic" sz="quarter" idx="19"/>
          </p:nvPr>
        </p:nvSpPr>
        <p:spPr>
          <a:xfrm>
            <a:off x="5295900" y="368300"/>
            <a:ext cx="2413000" cy="3327400"/>
          </a:xfrm>
          <a:prstGeom prst="rect">
            <a:avLst/>
          </a:prstGeom>
        </p:spPr>
        <p:txBody>
          <a:bodyPr lIns="91439" tIns="45719" rIns="91439" bIns="45719" anchor="t">
            <a:noAutofit/>
          </a:bodyPr>
          <a:lstStyle/>
          <a:p>
            <a:pPr/>
          </a:p>
        </p:txBody>
      </p:sp>
      <p:sp>
        <p:nvSpPr>
          <p:cNvPr id="51" name="Shape 51"/>
          <p:cNvSpPr/>
          <p:nvPr>
            <p:ph type="pic" sz="quarter" idx="20"/>
          </p:nvPr>
        </p:nvSpPr>
        <p:spPr>
          <a:xfrm>
            <a:off x="5295900" y="3771900"/>
            <a:ext cx="2413000" cy="3327400"/>
          </a:xfrm>
          <a:prstGeom prst="rect">
            <a:avLst/>
          </a:prstGeom>
        </p:spPr>
        <p:txBody>
          <a:bodyPr lIns="91439" tIns="45719" rIns="91439" bIns="45719" anchor="t">
            <a:noAutofit/>
          </a:bodyPr>
          <a:lstStyle/>
          <a:p>
            <a:pPr/>
          </a:p>
        </p:txBody>
      </p:sp>
      <p:sp>
        <p:nvSpPr>
          <p:cNvPr id="52" name="Shape 52"/>
          <p:cNvSpPr/>
          <p:nvPr>
            <p:ph type="pic" sz="half" idx="21"/>
          </p:nvPr>
        </p:nvSpPr>
        <p:spPr>
          <a:xfrm>
            <a:off x="7785100" y="368300"/>
            <a:ext cx="4851400" cy="6731000"/>
          </a:xfrm>
          <a:prstGeom prst="rect">
            <a:avLst/>
          </a:prstGeom>
        </p:spPr>
        <p:txBody>
          <a:bodyPr lIns="91439" tIns="45719" rIns="91439" bIns="45719" anchor="t">
            <a:noAutofit/>
          </a:bodyPr>
          <a:lstStyle/>
          <a:p>
            <a:pPr/>
          </a:p>
        </p:txBody>
      </p:sp>
      <p:sp>
        <p:nvSpPr>
          <p:cNvPr id="53" name="Shape 53"/>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54" name="Shape 54"/>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 name="Shape 62"/>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pPr/>
            <a:r>
              <a:t>Title Text</a:t>
            </a:r>
          </a:p>
        </p:txBody>
      </p:sp>
      <p:sp>
        <p:nvSpPr>
          <p:cNvPr id="63" name="Shape 63"/>
          <p:cNvSpPr/>
          <p:nvPr>
            <p:ph type="sldNum" sz="quarter" idx="2"/>
          </p:nvPr>
        </p:nvSpPr>
        <p:spPr>
          <a:xfrm>
            <a:off x="6349999" y="9474200"/>
            <a:ext cx="312015" cy="29982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0" name="Shape 70"/>
          <p:cNvSpPr/>
          <p:nvPr>
            <p:ph type="pic" sz="half" idx="13"/>
          </p:nvPr>
        </p:nvSpPr>
        <p:spPr>
          <a:xfrm>
            <a:off x="6921500" y="1354541"/>
            <a:ext cx="5156200" cy="7035801"/>
          </a:xfrm>
          <a:prstGeom prst="rect">
            <a:avLst/>
          </a:prstGeom>
          <a:ln w="9525">
            <a:round/>
          </a:ln>
        </p:spPr>
        <p:txBody>
          <a:bodyPr lIns="91439" tIns="45719" rIns="91439" bIns="45719" anchor="t">
            <a:noAutofit/>
          </a:bodyPr>
          <a:lstStyle/>
          <a:p>
            <a:pPr/>
          </a:p>
        </p:txBody>
      </p:sp>
      <p:sp>
        <p:nvSpPr>
          <p:cNvPr id="71" name="Shape 71"/>
          <p:cNvSpPr/>
          <p:nvPr>
            <p:ph type="title"/>
          </p:nvPr>
        </p:nvSpPr>
        <p:spPr>
          <a:xfrm>
            <a:off x="1041400" y="1295400"/>
            <a:ext cx="5334000" cy="3924300"/>
          </a:xfrm>
          <a:prstGeom prst="rect">
            <a:avLst/>
          </a:prstGeom>
        </p:spPr>
        <p:txBody>
          <a:bodyPr anchor="b"/>
          <a:lstStyle>
            <a:lvl1pPr>
              <a:defRPr cap="all" sz="6500">
                <a:solidFill>
                  <a:srgbClr val="DEDEDE"/>
                </a:solidFill>
                <a:latin typeface="+mj-lt"/>
                <a:ea typeface="+mj-ea"/>
                <a:cs typeface="+mj-cs"/>
                <a:sym typeface="Helvetica Neue Bold Condensed"/>
              </a:defRPr>
            </a:lvl1pPr>
          </a:lstStyle>
          <a:p>
            <a:pPr/>
            <a:r>
              <a:t>Title Text</a:t>
            </a:r>
          </a:p>
        </p:txBody>
      </p:sp>
      <p:sp>
        <p:nvSpPr>
          <p:cNvPr id="72" name="Shape 72"/>
          <p:cNvSpPr/>
          <p:nvPr>
            <p:ph type="body" sz="quarter"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80" name="Shape 80"/>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8" name="Shape 88"/>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89" name="Shape 89"/>
          <p:cNvSpPr/>
          <p:nvPr>
            <p:ph type="body" idx="1"/>
          </p:nvPr>
        </p:nvSpPr>
        <p:spPr>
          <a:xfrm>
            <a:off x="1041400" y="2768600"/>
            <a:ext cx="10922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97" name="Shape 97"/>
          <p:cNvSpPr/>
          <p:nvPr>
            <p:ph type="pic" sz="quarter" idx="13"/>
          </p:nvPr>
        </p:nvSpPr>
        <p:spPr>
          <a:xfrm>
            <a:off x="7645400" y="2768600"/>
            <a:ext cx="4292600" cy="5715000"/>
          </a:xfrm>
          <a:prstGeom prst="rect">
            <a:avLst/>
          </a:prstGeom>
          <a:ln w="9525">
            <a:round/>
          </a:ln>
        </p:spPr>
        <p:txBody>
          <a:bodyPr lIns="91439" tIns="45719" rIns="91439" bIns="45719" anchor="t">
            <a:noAutofit/>
          </a:bodyPr>
          <a:lstStyle/>
          <a:p>
            <a:pPr/>
          </a:p>
        </p:txBody>
      </p:sp>
      <p:sp>
        <p:nvSpPr>
          <p:cNvPr id="98" name="Shape 98"/>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99" name="Shape 99"/>
          <p:cNvSpPr/>
          <p:nvPr>
            <p:ph type="body" sz="half"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07" name="Shape 10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08" name="Shape 10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3" name="Shape 3"/>
          <p:cNvSpPr/>
          <p:nvPr>
            <p:ph type="body" idx="1"/>
          </p:nvPr>
        </p:nvSpPr>
        <p:spPr>
          <a:xfrm>
            <a:off x="1041400" y="1473200"/>
            <a:ext cx="10922000" cy="680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title"/>
          </p:nvPr>
        </p:nvSpPr>
        <p:spPr>
          <a:xfrm>
            <a:off x="1041400" y="254000"/>
            <a:ext cx="10922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Shape 5"/>
          <p:cNvSpPr/>
          <p:nvPr>
            <p:ph type="sldNum" sz="quarter" idx="2"/>
          </p:nvPr>
        </p:nvSpPr>
        <p:spPr>
          <a:xfrm>
            <a:off x="6352743" y="9474200"/>
            <a:ext cx="312014" cy="299822"/>
          </a:xfrm>
          <a:prstGeom prst="rect">
            <a:avLst/>
          </a:prstGeom>
          <a:ln w="12700">
            <a:miter lim="400000"/>
          </a:ln>
        </p:spPr>
        <p:txBody>
          <a:bodyPr wrap="none" lIns="50800" tIns="50800" rIns="50800" bIns="50800">
            <a:spAutoFit/>
          </a:bodyPr>
          <a:lstStyle>
            <a:lvl1pPr>
              <a:defRPr sz="1400">
                <a:solidFill>
                  <a:srgbClr val="5C88A5"/>
                </a:solidFill>
                <a:latin typeface="Helvetica Neue"/>
                <a:ea typeface="Helvetica Neue"/>
                <a:cs typeface="Helvetica Neue"/>
                <a:sym typeface="Helvetica Neu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1pPr>
      <a:lvl2pPr marL="0" marR="0" indent="2286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2pPr>
      <a:lvl3pPr marL="0" marR="0" indent="4572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3pPr>
      <a:lvl4pPr marL="0" marR="0" indent="6858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4pPr>
      <a:lvl5pPr marL="0" marR="0" indent="9144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5pPr>
      <a:lvl6pPr marL="0" marR="0" indent="11430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6pPr>
      <a:lvl7pPr marL="0" marR="0" indent="13716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7pPr>
      <a:lvl8pPr marL="0" marR="0" indent="16002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8pPr>
      <a:lvl9pPr marL="0" marR="0" indent="18288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9pPr>
    </p:titleStyle>
    <p:bodyStyle>
      <a:lvl1pPr marL="444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1pPr>
      <a:lvl2pPr marL="889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2pPr>
      <a:lvl3pPr marL="1333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3pPr>
      <a:lvl4pPr marL="1778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4pPr>
      <a:lvl5pPr marL="2222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5pPr>
      <a:lvl6pPr marL="2667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6pPr>
      <a:lvl7pPr marL="3111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7pPr>
      <a:lvl8pPr marL="3556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8pPr>
      <a:lvl9pPr marL="4000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APUSHReview.com" TargetMode="External"/><Relationship Id="rId4"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 Id="rId3"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ctrTitle"/>
          </p:nvPr>
        </p:nvSpPr>
        <p:spPr>
          <a:xfrm>
            <a:off x="1549400" y="584200"/>
            <a:ext cx="10541000" cy="2628900"/>
          </a:xfrm>
          <a:prstGeom prst="rect">
            <a:avLst/>
          </a:prstGeom>
        </p:spPr>
        <p:txBody>
          <a:bodyPr/>
          <a:lstStyle>
            <a:lvl1pPr algn="ctr" defTabSz="473201">
              <a:defRPr sz="5832"/>
            </a:lvl1pPr>
          </a:lstStyle>
          <a:p>
            <a:pPr/>
            <a:r>
              <a:t>APUSH Review: Breaking Down John Winthrop’s “A City Upon A Hill”</a:t>
            </a:r>
          </a:p>
        </p:txBody>
      </p:sp>
      <p:sp>
        <p:nvSpPr>
          <p:cNvPr id="168" name="Shape 168"/>
          <p:cNvSpPr/>
          <p:nvPr>
            <p:ph type="subTitle" sz="quarter" idx="1"/>
          </p:nvPr>
        </p:nvSpPr>
        <p:spPr>
          <a:xfrm>
            <a:off x="1549400" y="3517900"/>
            <a:ext cx="10541000" cy="1371600"/>
          </a:xfrm>
          <a:prstGeom prst="rect">
            <a:avLst/>
          </a:prstGeom>
        </p:spPr>
        <p:txBody>
          <a:bodyPr/>
          <a:lstStyle>
            <a:lvl1pPr algn="ctr" defTabSz="578358">
              <a:defRPr sz="3564"/>
            </a:lvl1pPr>
          </a:lstStyle>
          <a:p>
            <a:pPr/>
            <a:r>
              <a:t>Everything You Need To Know About John Winthrop’s “A City Upon A Hill” To Succeed In APUSH</a:t>
            </a:r>
          </a:p>
        </p:txBody>
      </p:sp>
      <p:grpSp>
        <p:nvGrpSpPr>
          <p:cNvPr id="171" name="Group 171"/>
          <p:cNvGrpSpPr/>
          <p:nvPr/>
        </p:nvGrpSpPr>
        <p:grpSpPr>
          <a:xfrm>
            <a:off x="1454150" y="5283200"/>
            <a:ext cx="10693400" cy="4351842"/>
            <a:chOff x="0" y="0"/>
            <a:chExt cx="10693400" cy="4351841"/>
          </a:xfrm>
        </p:grpSpPr>
        <p:sp>
          <p:nvSpPr>
            <p:cNvPr id="169" name="Shape 169"/>
            <p:cNvSpPr/>
            <p:nvPr/>
          </p:nvSpPr>
          <p:spPr>
            <a:xfrm>
              <a:off x="0" y="1144020"/>
              <a:ext cx="3931543" cy="2063801"/>
            </a:xfrm>
            <a:prstGeom prst="rect">
              <a:avLst/>
            </a:prstGeom>
            <a:blipFill rotWithShape="1">
              <a:blip r:embed="rId2"/>
              <a:srcRect l="0" t="0" r="0" b="0"/>
              <a:tile tx="0" ty="0" sx="100000" sy="100000" flip="none" algn="tl"/>
            </a:blip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3000">
                  <a:solidFill>
                    <a:srgbClr val="DEDEDE"/>
                  </a:solidFill>
                  <a:latin typeface="Helvetica Neue"/>
                  <a:ea typeface="Helvetica Neue"/>
                  <a:cs typeface="Helvetica Neue"/>
                  <a:sym typeface="Helvetica Neue"/>
                </a:defRPr>
              </a:pPr>
              <a:r>
                <a:t>Want more document analysis? Take my FREE course at </a:t>
              </a:r>
              <a:r>
                <a:rPr u="sng">
                  <a:hlinkClick r:id="rId3" invalidUrl="" action="" tgtFrame="" tooltip="" history="1" highlightClick="0" endSnd="0"/>
                </a:rPr>
                <a:t>APUSHREVIEW.COM</a:t>
              </a:r>
            </a:p>
          </p:txBody>
        </p:sp>
        <p:pic>
          <p:nvPicPr>
            <p:cNvPr id="170" name="APUSH logo.png"/>
            <p:cNvPicPr>
              <a:picLocks noChangeAspect="1"/>
            </p:cNvPicPr>
            <p:nvPr/>
          </p:nvPicPr>
          <p:blipFill>
            <a:blip r:embed="rId4">
              <a:extLst/>
            </a:blip>
            <a:stretch>
              <a:fillRect/>
            </a:stretch>
          </p:blipFill>
          <p:spPr>
            <a:xfrm>
              <a:off x="4890944" y="0"/>
              <a:ext cx="5802456" cy="4351842"/>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xfrm>
            <a:off x="242440" y="-317500"/>
            <a:ext cx="12519919" cy="2438400"/>
          </a:xfrm>
          <a:prstGeom prst="rect">
            <a:avLst/>
          </a:prstGeom>
        </p:spPr>
        <p:txBody>
          <a:bodyPr/>
          <a:lstStyle>
            <a:lvl1pPr algn="ctr"/>
          </a:lstStyle>
          <a:p>
            <a:pPr/>
            <a:r>
              <a:t>Background On John Winthrop</a:t>
            </a:r>
          </a:p>
        </p:txBody>
      </p:sp>
      <p:sp>
        <p:nvSpPr>
          <p:cNvPr id="174" name="Shape 174"/>
          <p:cNvSpPr/>
          <p:nvPr>
            <p:ph type="body" idx="1"/>
          </p:nvPr>
        </p:nvSpPr>
        <p:spPr>
          <a:xfrm>
            <a:off x="304799" y="2362200"/>
            <a:ext cx="8553948" cy="7096522"/>
          </a:xfrm>
          <a:prstGeom prst="rect">
            <a:avLst/>
          </a:prstGeom>
        </p:spPr>
        <p:txBody>
          <a:bodyPr/>
          <a:lstStyle/>
          <a:p>
            <a:pPr>
              <a:buBlip>
                <a:blip r:embed="rId2"/>
              </a:buBlip>
            </a:pPr>
            <a:r>
              <a:t>Puritan leader </a:t>
            </a:r>
          </a:p>
          <a:p>
            <a:pPr>
              <a:buBlip>
                <a:blip r:embed="rId2"/>
              </a:buBlip>
            </a:pPr>
            <a:r>
              <a:t>Governor of Massachusetts Bay Colony</a:t>
            </a:r>
          </a:p>
          <a:p>
            <a:pPr>
              <a:buBlip>
                <a:blip r:embed="rId2"/>
              </a:buBlip>
            </a:pPr>
            <a:r>
              <a:t>Did NOT favor religious toleration</a:t>
            </a:r>
          </a:p>
        </p:txBody>
      </p:sp>
      <p:pic>
        <p:nvPicPr>
          <p:cNvPr id="175" name="pasted-image.tiff"/>
          <p:cNvPicPr>
            <a:picLocks noChangeAspect="1"/>
          </p:cNvPicPr>
          <p:nvPr/>
        </p:nvPicPr>
        <p:blipFill>
          <a:blip r:embed="rId3">
            <a:extLst/>
          </a:blip>
          <a:stretch>
            <a:fillRect/>
          </a:stretch>
        </p:blipFill>
        <p:spPr>
          <a:xfrm>
            <a:off x="9061450" y="5499100"/>
            <a:ext cx="3213100" cy="3886200"/>
          </a:xfrm>
          <a:prstGeom prst="rect">
            <a:avLst/>
          </a:prstGeom>
          <a:ln w="12700">
            <a:miter lim="400000"/>
          </a:ln>
        </p:spPr>
      </p:pic>
      <p:pic>
        <p:nvPicPr>
          <p:cNvPr id="176" name="pasted-image.tiff"/>
          <p:cNvPicPr>
            <a:picLocks noChangeAspect="1"/>
          </p:cNvPicPr>
          <p:nvPr/>
        </p:nvPicPr>
        <p:blipFill>
          <a:blip r:embed="rId4">
            <a:extLst/>
          </a:blip>
          <a:stretch>
            <a:fillRect/>
          </a:stretch>
        </p:blipFill>
        <p:spPr>
          <a:xfrm>
            <a:off x="9166912" y="1670049"/>
            <a:ext cx="3002176" cy="3616258"/>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74">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17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17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17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5" grpId="1"/>
      <p:bldP build="p" bldLvl="5" animBg="1" rev="0" advAuto="0" spid="174"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prstGeom prst="rect">
            <a:avLst/>
          </a:prstGeom>
        </p:spPr>
        <p:txBody>
          <a:bodyPr/>
          <a:lstStyle/>
          <a:p>
            <a:pPr/>
            <a:r>
              <a:t>“A City Upon A Hill” - 1630</a:t>
            </a:r>
          </a:p>
        </p:txBody>
      </p:sp>
      <p:pic>
        <p:nvPicPr>
          <p:cNvPr id="179" name="pasted-image.tiff"/>
          <p:cNvPicPr>
            <a:picLocks noChangeAspect="1"/>
          </p:cNvPicPr>
          <p:nvPr/>
        </p:nvPicPr>
        <p:blipFill>
          <a:blip r:embed="rId2">
            <a:extLst/>
          </a:blip>
          <a:stretch>
            <a:fillRect/>
          </a:stretch>
        </p:blipFill>
        <p:spPr>
          <a:xfrm>
            <a:off x="1089712" y="3502479"/>
            <a:ext cx="4875568" cy="5872842"/>
          </a:xfrm>
          <a:prstGeom prst="rect">
            <a:avLst/>
          </a:prstGeom>
          <a:ln w="12700">
            <a:miter lim="400000"/>
          </a:ln>
        </p:spPr>
      </p:pic>
      <p:sp>
        <p:nvSpPr>
          <p:cNvPr id="180" name="Shape 180"/>
          <p:cNvSpPr/>
          <p:nvPr/>
        </p:nvSpPr>
        <p:spPr>
          <a:xfrm>
            <a:off x="3927475" y="2389584"/>
            <a:ext cx="6490494" cy="4999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60" y="0"/>
                </a:moveTo>
                <a:cubicBezTo>
                  <a:pt x="3701" y="0"/>
                  <a:pt x="3328" y="484"/>
                  <a:pt x="3328" y="1080"/>
                </a:cubicBezTo>
                <a:lnTo>
                  <a:pt x="3328" y="8640"/>
                </a:lnTo>
                <a:lnTo>
                  <a:pt x="0" y="10800"/>
                </a:lnTo>
                <a:lnTo>
                  <a:pt x="3328" y="12960"/>
                </a:lnTo>
                <a:lnTo>
                  <a:pt x="3328" y="20520"/>
                </a:lnTo>
                <a:cubicBezTo>
                  <a:pt x="3328" y="21116"/>
                  <a:pt x="3701" y="21600"/>
                  <a:pt x="4160" y="21600"/>
                </a:cubicBezTo>
                <a:lnTo>
                  <a:pt x="20768" y="21600"/>
                </a:lnTo>
                <a:cubicBezTo>
                  <a:pt x="21227" y="21600"/>
                  <a:pt x="21600" y="21116"/>
                  <a:pt x="21600" y="20520"/>
                </a:cubicBezTo>
                <a:lnTo>
                  <a:pt x="21600" y="1080"/>
                </a:lnTo>
                <a:cubicBezTo>
                  <a:pt x="21600" y="484"/>
                  <a:pt x="21227" y="0"/>
                  <a:pt x="20768" y="0"/>
                </a:cubicBezTo>
                <a:lnTo>
                  <a:pt x="4160" y="0"/>
                </a:lnTo>
                <a:close/>
              </a:path>
            </a:pathLst>
          </a:cu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marR="457200" defTabSz="457200">
              <a:defRPr sz="2900">
                <a:solidFill>
                  <a:srgbClr val="FFFFFF"/>
                </a:solidFill>
                <a:latin typeface="Helvetica Neue"/>
                <a:ea typeface="Helvetica Neue"/>
                <a:cs typeface="Helvetica Neue"/>
                <a:sym typeface="Helvetica Neue"/>
              </a:defRPr>
            </a:lvl1pPr>
          </a:lstStyle>
          <a:p>
            <a:pPr/>
            <a:r>
              <a:t>“For we must consider that we shall be as a city upon a hill. The eyes of all people are upon us. So that if we shall deal falsely with our God in this work we have undertaken, and so cause Him to withdraw His present help from us, we shall be made a story and a by-word through the world.”</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xfrm>
            <a:off x="242440" y="-317500"/>
            <a:ext cx="12519919" cy="2438400"/>
          </a:xfrm>
          <a:prstGeom prst="rect">
            <a:avLst/>
          </a:prstGeom>
        </p:spPr>
        <p:txBody>
          <a:bodyPr/>
          <a:lstStyle>
            <a:lvl1pPr algn="ctr"/>
          </a:lstStyle>
          <a:p>
            <a:pPr/>
            <a:r>
              <a:t>Document Analysis Questions</a:t>
            </a:r>
          </a:p>
        </p:txBody>
      </p:sp>
      <p:sp>
        <p:nvSpPr>
          <p:cNvPr id="183" name="Shape 183"/>
          <p:cNvSpPr/>
          <p:nvPr>
            <p:ph type="body" idx="1"/>
          </p:nvPr>
        </p:nvSpPr>
        <p:spPr>
          <a:xfrm>
            <a:off x="304800" y="2362200"/>
            <a:ext cx="12395201" cy="7096522"/>
          </a:xfrm>
          <a:prstGeom prst="rect">
            <a:avLst/>
          </a:prstGeom>
        </p:spPr>
        <p:txBody>
          <a:bodyPr/>
          <a:lstStyle/>
          <a:p>
            <a:pPr>
              <a:buBlip>
                <a:blip r:embed="rId2"/>
              </a:buBlip>
            </a:pPr>
            <a:r>
              <a:t>How does Winthrop view his people?</a:t>
            </a:r>
          </a:p>
          <a:p>
            <a:pPr lvl="1">
              <a:buBlip>
                <a:blip r:embed="rId2"/>
              </a:buBlip>
            </a:pPr>
            <a:r>
              <a:t>As God’s chosen people</a:t>
            </a:r>
          </a:p>
          <a:p>
            <a:pPr>
              <a:buBlip>
                <a:blip r:embed="rId2"/>
              </a:buBlip>
            </a:pPr>
            <a:r>
              <a:t>What would happen to Winthrop’s people if they did not follow through with their mission?</a:t>
            </a:r>
          </a:p>
          <a:p>
            <a:pPr lvl="1">
              <a:buBlip>
                <a:blip r:embed="rId2"/>
              </a:buBlip>
            </a:pPr>
            <a:r>
              <a:t>Lose support of God, be made an example of</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3"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xfrm>
            <a:off x="242440" y="-317500"/>
            <a:ext cx="12519919" cy="2438400"/>
          </a:xfrm>
          <a:prstGeom prst="rect">
            <a:avLst/>
          </a:prstGeom>
        </p:spPr>
        <p:txBody>
          <a:bodyPr/>
          <a:lstStyle>
            <a:lvl1pPr algn="ctr"/>
          </a:lstStyle>
          <a:p>
            <a:pPr/>
            <a:r>
              <a:t>HIPP Time!</a:t>
            </a:r>
          </a:p>
        </p:txBody>
      </p:sp>
      <p:sp>
        <p:nvSpPr>
          <p:cNvPr id="186" name="Shape 186"/>
          <p:cNvSpPr/>
          <p:nvPr>
            <p:ph type="body" idx="1"/>
          </p:nvPr>
        </p:nvSpPr>
        <p:spPr>
          <a:xfrm>
            <a:off x="304800" y="2362200"/>
            <a:ext cx="12395200" cy="7096522"/>
          </a:xfrm>
          <a:prstGeom prst="rect">
            <a:avLst/>
          </a:prstGeom>
        </p:spPr>
        <p:txBody>
          <a:bodyPr/>
          <a:lstStyle/>
          <a:p>
            <a:pPr marL="355600" indent="-355600" defTabSz="467359">
              <a:spcBef>
                <a:spcPts val="2500"/>
              </a:spcBef>
              <a:buBlip>
                <a:blip r:embed="rId2"/>
              </a:buBlip>
              <a:defRPr sz="2880"/>
            </a:pPr>
            <a:r>
              <a:t>Historical Circumstance?</a:t>
            </a:r>
          </a:p>
          <a:p>
            <a:pPr lvl="1" marL="711200" indent="-355600" defTabSz="467359">
              <a:spcBef>
                <a:spcPts val="2500"/>
              </a:spcBef>
              <a:buBlip>
                <a:blip r:embed="rId2"/>
              </a:buBlip>
              <a:defRPr sz="2880"/>
            </a:pPr>
            <a:r>
              <a:t>Puritans came in large numbers from England (1620 - 1643) - sought to purify the Anglican Church</a:t>
            </a:r>
          </a:p>
          <a:p>
            <a:pPr marL="355600" indent="-355600" defTabSz="467359">
              <a:spcBef>
                <a:spcPts val="2500"/>
              </a:spcBef>
              <a:buBlip>
                <a:blip r:embed="rId2"/>
              </a:buBlip>
              <a:defRPr sz="2880"/>
            </a:pPr>
            <a:r>
              <a:t>Intended Audience?</a:t>
            </a:r>
          </a:p>
          <a:p>
            <a:pPr lvl="1" marL="711200" indent="-355600" defTabSz="467359">
              <a:spcBef>
                <a:spcPts val="2500"/>
              </a:spcBef>
              <a:buBlip>
                <a:blip r:embed="rId2"/>
              </a:buBlip>
              <a:defRPr sz="2880"/>
            </a:pPr>
            <a:r>
              <a:t>Puritans</a:t>
            </a:r>
          </a:p>
          <a:p>
            <a:pPr marL="355600" indent="-355600" defTabSz="467359">
              <a:spcBef>
                <a:spcPts val="2500"/>
              </a:spcBef>
              <a:buBlip>
                <a:blip r:embed="rId2"/>
              </a:buBlip>
              <a:defRPr sz="2880"/>
            </a:pPr>
            <a:r>
              <a:t>Point of View?</a:t>
            </a:r>
          </a:p>
          <a:p>
            <a:pPr lvl="1" marL="711200" indent="-355600" defTabSz="467359">
              <a:spcBef>
                <a:spcPts val="2500"/>
              </a:spcBef>
              <a:buBlip>
                <a:blip r:embed="rId2"/>
              </a:buBlip>
              <a:defRPr sz="2880"/>
            </a:pPr>
            <a:r>
              <a:t>Puritans are a special group </a:t>
            </a:r>
          </a:p>
          <a:p>
            <a:pPr marL="355600" indent="-355600" defTabSz="467359">
              <a:spcBef>
                <a:spcPts val="2500"/>
              </a:spcBef>
              <a:buBlip>
                <a:blip r:embed="rId2"/>
              </a:buBlip>
              <a:defRPr sz="2880"/>
            </a:pPr>
            <a:r>
              <a:t>Purpose?</a:t>
            </a:r>
          </a:p>
          <a:p>
            <a:pPr lvl="1" marL="711200" indent="-355600" defTabSz="467359">
              <a:spcBef>
                <a:spcPts val="2500"/>
              </a:spcBef>
              <a:buBlip>
                <a:blip r:embed="rId2"/>
              </a:buBlip>
              <a:defRPr sz="2880"/>
            </a:pPr>
            <a:r>
              <a:t>To explain to Puritans why they came to MBC</a:t>
            </a:r>
          </a:p>
          <a:p>
            <a:pPr lvl="1" marL="711200" indent="-355600" defTabSz="467359">
              <a:spcBef>
                <a:spcPts val="2500"/>
              </a:spcBef>
              <a:buBlip>
                <a:blip r:embed="rId2"/>
              </a:buBlip>
              <a:defRPr sz="2880"/>
            </a:pPr>
            <a:r>
              <a:t>To encourage good behavior</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8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8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8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86">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6"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prstGeom prst="rect">
            <a:avLst/>
          </a:prstGeom>
        </p:spPr>
        <p:txBody>
          <a:bodyPr/>
          <a:lstStyle>
            <a:lvl1pPr algn="ctr"/>
          </a:lstStyle>
          <a:p>
            <a:pPr/>
            <a:r>
              <a:t>Thanks For Watching!</a:t>
            </a:r>
          </a:p>
        </p:txBody>
      </p:sp>
      <p:sp>
        <p:nvSpPr>
          <p:cNvPr id="189" name="Shape 189"/>
          <p:cNvSpPr/>
          <p:nvPr>
            <p:ph type="body" sz="half" idx="1"/>
          </p:nvPr>
        </p:nvSpPr>
        <p:spPr>
          <a:xfrm>
            <a:off x="431800" y="2768600"/>
            <a:ext cx="5334000" cy="5715000"/>
          </a:xfrm>
          <a:prstGeom prst="rect">
            <a:avLst/>
          </a:prstGeom>
        </p:spPr>
        <p:txBody>
          <a:bodyPr/>
          <a:lstStyle>
            <a:lvl1pPr>
              <a:buBlip>
                <a:blip r:embed="rId2"/>
              </a:buBlip>
            </a:lvl1pPr>
          </a:lstStyle>
          <a:p>
            <a:pPr/>
            <a:r>
              <a:t>Best of luck on all assessments!</a:t>
            </a:r>
          </a:p>
        </p:txBody>
      </p:sp>
      <p:pic>
        <p:nvPicPr>
          <p:cNvPr id="190" name="pasted-image.tiff"/>
          <p:cNvPicPr>
            <a:picLocks noChangeAspect="1"/>
          </p:cNvPicPr>
          <p:nvPr/>
        </p:nvPicPr>
        <p:blipFill>
          <a:blip r:embed="rId3">
            <a:extLst/>
          </a:blip>
          <a:stretch>
            <a:fillRect/>
          </a:stretch>
        </p:blipFill>
        <p:spPr>
          <a:xfrm>
            <a:off x="7601208" y="2976731"/>
            <a:ext cx="4380984" cy="5298738"/>
          </a:xfrm>
          <a:prstGeom prst="rect">
            <a:avLst/>
          </a:prstGeom>
          <a:ln w="12700">
            <a:miter lim="400000"/>
          </a:ln>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