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8" r:id="rId2"/>
    <p:sldId id="266" r:id="rId3"/>
    <p:sldId id="267" r:id="rId4"/>
    <p:sldId id="268" r:id="rId5"/>
    <p:sldId id="26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26752D6-C54A-4F65-8FE0-501462EA4E4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26752D6-C54A-4F65-8FE0-501462EA4E4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26752D6-C54A-4F65-8FE0-501462EA4E4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752D6-C54A-4F65-8FE0-501462EA4E4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26752D6-C54A-4F65-8FE0-501462EA4E43}" type="datetimeFigureOut">
              <a:rPr lang="en-US" smtClean="0"/>
              <a:t>11/17/2013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72D1AAA-ABD9-4F70-99F9-2375581DF8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315200" cy="25950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APUSH Review: The Compromise of 1877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572000"/>
            <a:ext cx="6553200" cy="83820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Everything You Need To </a:t>
            </a:r>
            <a:r>
              <a:rPr lang="en-US" dirty="0"/>
              <a:t>K</a:t>
            </a:r>
            <a:r>
              <a:rPr lang="en-US" dirty="0" smtClean="0"/>
              <a:t>now </a:t>
            </a:r>
            <a:r>
              <a:rPr lang="en-US" dirty="0"/>
              <a:t>A</a:t>
            </a:r>
            <a:r>
              <a:rPr lang="en-US" dirty="0" smtClean="0"/>
              <a:t>bout The Compromise of 1877To Succeed In APUSH</a:t>
            </a:r>
            <a:endParaRPr lang="en-US" dirty="0"/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mtClean="0"/>
              <a:t>www.Apushreview.com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267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-0.00833 -0.04444 L -0.00833 -0.11667 " pathEditMode="relative" rAng="0" ptsTypes="AA">
                                      <p:cBhvr>
                                        <p:cTn id="14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611"/>
                                    </p:animMotion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8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Background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/>
          <a:lstStyle/>
          <a:p>
            <a:r>
              <a:rPr lang="en-US" dirty="0" smtClean="0"/>
              <a:t>Election of 1876:</a:t>
            </a:r>
          </a:p>
          <a:p>
            <a:pPr lvl="1"/>
            <a:r>
              <a:rPr lang="en-US" dirty="0" smtClean="0"/>
              <a:t>Samuel Tilden (Democrat from NY)</a:t>
            </a:r>
          </a:p>
          <a:p>
            <a:pPr lvl="1"/>
            <a:r>
              <a:rPr lang="en-US" dirty="0" smtClean="0"/>
              <a:t>Rutherford B. Hayes (Republican from Ohio)</a:t>
            </a:r>
            <a:endParaRPr lang="en-US" dirty="0"/>
          </a:p>
          <a:p>
            <a:r>
              <a:rPr lang="en-US" dirty="0" smtClean="0"/>
              <a:t>Samuel Tilden received more popular votes</a:t>
            </a:r>
          </a:p>
          <a:p>
            <a:r>
              <a:rPr lang="en-US" dirty="0" smtClean="0"/>
              <a:t>To receive an electoral majority, one needed 185 electoral votes</a:t>
            </a:r>
          </a:p>
          <a:p>
            <a:pPr lvl="1"/>
            <a:r>
              <a:rPr lang="en-US" dirty="0" smtClean="0"/>
              <a:t>Tilden – 184</a:t>
            </a:r>
          </a:p>
          <a:p>
            <a:pPr lvl="1"/>
            <a:r>
              <a:rPr lang="en-US" dirty="0" smtClean="0"/>
              <a:t>Hayes - 165</a:t>
            </a:r>
            <a:endParaRPr lang="en-US" dirty="0"/>
          </a:p>
          <a:p>
            <a:r>
              <a:rPr lang="en-US" dirty="0" smtClean="0"/>
              <a:t>However, 3 states had disputed election returns:</a:t>
            </a:r>
          </a:p>
          <a:p>
            <a:pPr lvl="1"/>
            <a:r>
              <a:rPr lang="en-US" dirty="0" smtClean="0"/>
              <a:t>FL, LA, SC</a:t>
            </a:r>
          </a:p>
          <a:p>
            <a:r>
              <a:rPr lang="en-US" dirty="0" smtClean="0"/>
              <a:t>20 electoral votes were up for grabs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8" name="Picture 4" descr="File:RutherfordBHaye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163166"/>
            <a:ext cx="2867043" cy="3479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File:SamuelJonesTilde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156239"/>
            <a:ext cx="2695575" cy="348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578928" y="4343400"/>
            <a:ext cx="10668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VS.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756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The Commission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/>
          <a:lstStyle/>
          <a:p>
            <a:r>
              <a:rPr lang="en-US" dirty="0" smtClean="0"/>
              <a:t>A commission is set up to settle the electoral dispute</a:t>
            </a:r>
          </a:p>
          <a:p>
            <a:pPr lvl="1"/>
            <a:r>
              <a:rPr lang="en-US" dirty="0" smtClean="0"/>
              <a:t>8 Republicans, 7 Democrats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 March 2, 1877 (2 days before the inauguration) all 20 votes were awarded to Hayes</a:t>
            </a:r>
          </a:p>
          <a:p>
            <a:endParaRPr lang="en-US" dirty="0" smtClean="0"/>
          </a:p>
          <a:p>
            <a:r>
              <a:rPr lang="en-US" dirty="0" smtClean="0"/>
              <a:t>Hayes wins 185 - 184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File:1876 Electoral Ma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6" y="762000"/>
            <a:ext cx="8841132" cy="4752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40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The Compromise…..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 return for Hayes becoming President, the following conditions were met: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All remaining federal troops were withdrawn from the South (Reconstruction ENDS!!!!!)</a:t>
            </a:r>
          </a:p>
          <a:p>
            <a:pPr marL="916686" lvl="1" indent="-514350"/>
            <a:r>
              <a:rPr lang="en-US" dirty="0" smtClean="0"/>
              <a:t>As a result, African American rights decrease drastically</a:t>
            </a:r>
          </a:p>
          <a:p>
            <a:pPr marL="916686" lvl="1" indent="-514350"/>
            <a:r>
              <a:rPr lang="en-US" dirty="0" smtClean="0"/>
              <a:t>“The Great Betrayal”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Hayes would appoint a southerner to his cabinet</a:t>
            </a:r>
          </a:p>
          <a:p>
            <a:pPr marL="916686" lvl="1" indent="-514350"/>
            <a:r>
              <a:rPr lang="en-US" dirty="0" smtClean="0"/>
              <a:t>David </a:t>
            </a:r>
            <a:r>
              <a:rPr lang="en-US" dirty="0" err="1" smtClean="0"/>
              <a:t>McKendree</a:t>
            </a:r>
            <a:r>
              <a:rPr lang="en-US" dirty="0" smtClean="0"/>
              <a:t> – TN, Postmaster General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The South would receive $ for a railroad</a:t>
            </a:r>
            <a:endParaRPr lang="en-US" dirty="0"/>
          </a:p>
        </p:txBody>
      </p:sp>
      <p:pic>
        <p:nvPicPr>
          <p:cNvPr id="3074" name="Picture 2" descr="File:DMKey-PostmasGe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299" y="88755"/>
            <a:ext cx="3090776" cy="4026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157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1298" y="533400"/>
            <a:ext cx="8229600" cy="1066800"/>
          </a:xfrm>
        </p:spPr>
        <p:txBody>
          <a:bodyPr/>
          <a:lstStyle/>
          <a:p>
            <a:pPr algn="ctr"/>
            <a:r>
              <a:rPr lang="en-US" dirty="0" smtClean="0"/>
              <a:t>Thanks for watching!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2080" y="1524000"/>
            <a:ext cx="8229600" cy="4762033"/>
          </a:xfrm>
        </p:spPr>
        <p:txBody>
          <a:bodyPr/>
          <a:lstStyle/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Subscribe to my channel</a:t>
            </a:r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3200" dirty="0"/>
              <a:t>Help spread the word</a:t>
            </a:r>
          </a:p>
          <a:p>
            <a:r>
              <a:rPr lang="en-US" dirty="0"/>
              <a:t>Questions? Comments? Ideas for videos?</a:t>
            </a:r>
          </a:p>
          <a:p>
            <a:pPr lvl="1"/>
            <a:r>
              <a:rPr lang="en-US" dirty="0"/>
              <a:t>Leave in comments</a:t>
            </a:r>
          </a:p>
          <a:p>
            <a:endParaRPr lang="en-US" dirty="0"/>
          </a:p>
        </p:txBody>
      </p:sp>
      <p:sp>
        <p:nvSpPr>
          <p:cNvPr id="4" name="Down Arrow 3"/>
          <p:cNvSpPr/>
          <p:nvPr/>
        </p:nvSpPr>
        <p:spPr>
          <a:xfrm rot="663007">
            <a:off x="604110" y="4546118"/>
            <a:ext cx="3124200" cy="2209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Subscribe</a:t>
            </a:r>
          </a:p>
          <a:p>
            <a:pPr algn="ctr"/>
            <a:r>
              <a:rPr lang="en-US" dirty="0" smtClean="0"/>
              <a:t>Down here!</a:t>
            </a:r>
            <a:endParaRPr lang="en-US" dirty="0"/>
          </a:p>
        </p:txBody>
      </p:sp>
      <p:pic>
        <p:nvPicPr>
          <p:cNvPr id="9" name="Picture 2" descr="File:DMKey-PostmasGen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1122" y="3581400"/>
            <a:ext cx="2405912" cy="313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File:RutherfordBHaye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704" y="3581400"/>
            <a:ext cx="2582513" cy="3133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190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204</TotalTime>
  <Words>223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APUSH Review: The Compromise of 1877</vt:lpstr>
      <vt:lpstr>Background Info</vt:lpstr>
      <vt:lpstr>The Commission</vt:lpstr>
      <vt:lpstr>The Compromise…..</vt:lpstr>
      <vt:lpstr>Thanks for watching!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APUSH Review: The Treaty of Versailles</dc:title>
  <dc:creator>Adam</dc:creator>
  <cp:lastModifiedBy>Adam</cp:lastModifiedBy>
  <cp:revision>24</cp:revision>
  <dcterms:created xsi:type="dcterms:W3CDTF">2013-09-22T01:28:49Z</dcterms:created>
  <dcterms:modified xsi:type="dcterms:W3CDTF">2013-11-17T20:39:29Z</dcterms:modified>
</cp:coreProperties>
</file>