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39F9E9-D5DA-4C7A-9659-CE3DDF4CB16C}" type="datetimeFigureOut">
              <a:rPr lang="en-US" smtClean="0"/>
              <a:t>12/16/2012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DDA06E-85D6-4CC9-8620-BA08D2D23E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 Review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Wilmot Proviso (So important it gets its own slide)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Wilmot, representative from PA was afraid of slavery expanding</a:t>
            </a:r>
          </a:p>
          <a:p>
            <a:pPr lvl="1"/>
            <a:r>
              <a:rPr lang="en-US" dirty="0" smtClean="0"/>
              <a:t>Introduced an amendment that stipulated that “slavery should never exist in any form of the territory to be wrestled from Mexico”</a:t>
            </a:r>
          </a:p>
          <a:p>
            <a:r>
              <a:rPr lang="en-US" dirty="0" smtClean="0"/>
              <a:t>Wilmot Proviso never becomes federal law, but endorsed by most free states</a:t>
            </a:r>
            <a:endParaRPr lang="en-US" dirty="0"/>
          </a:p>
          <a:p>
            <a:pPr lvl="1"/>
            <a:r>
              <a:rPr lang="en-US" dirty="0" smtClean="0"/>
              <a:t>Ideas later adopted </a:t>
            </a:r>
            <a:r>
              <a:rPr lang="en-US" smtClean="0"/>
              <a:t>by Free-Soil Party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30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“Tyler Too”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 of 1840: WHH wins, dies 30 days into office</a:t>
            </a:r>
          </a:p>
          <a:p>
            <a:pPr lvl="1"/>
            <a:r>
              <a:rPr lang="en-US" dirty="0" smtClean="0"/>
              <a:t>John Tyler becomes President, blocked Webster and Clay’s plans</a:t>
            </a:r>
          </a:p>
          <a:p>
            <a:r>
              <a:rPr lang="en-US" dirty="0" smtClean="0"/>
              <a:t>John Tyler</a:t>
            </a:r>
          </a:p>
          <a:p>
            <a:pPr lvl="1"/>
            <a:r>
              <a:rPr lang="en-US" dirty="0" smtClean="0"/>
              <a:t>Former </a:t>
            </a:r>
            <a:r>
              <a:rPr lang="en-US" dirty="0" err="1" smtClean="0"/>
              <a:t>Jacksonian</a:t>
            </a:r>
            <a:r>
              <a:rPr lang="en-US" dirty="0" smtClean="0"/>
              <a:t> Democrat, switched to the Whigs because he didn’t like Jackson</a:t>
            </a:r>
          </a:p>
          <a:p>
            <a:pPr lvl="1"/>
            <a:r>
              <a:rPr lang="en-US" dirty="0" smtClean="0"/>
              <a:t>Leads to conflict with Whigs, claiming he was still a Democrat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upload.wikimedia.org/wikipedia/commons/thumb/c/c5/William_Henry_Harrison_daguerreotype_edit.jpg/220px-William_Henry_Harrison_daguerreotype_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4038600" cy="482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hvDayc9nfCswXvMfiVgra-z5TpKBFt24WQHW3l_80vAjWg0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11" y="-255157"/>
            <a:ext cx="2705389" cy="38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with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travel books ridiculed America: lynching, slave auctioneering, eye </a:t>
            </a:r>
            <a:r>
              <a:rPr lang="en-US" dirty="0"/>
              <a:t>g</a:t>
            </a:r>
            <a:r>
              <a:rPr lang="en-US" dirty="0" smtClean="0"/>
              <a:t>ouging, etc.</a:t>
            </a:r>
          </a:p>
          <a:p>
            <a:r>
              <a:rPr lang="en-US" dirty="0" smtClean="0"/>
              <a:t>1837, </a:t>
            </a:r>
            <a:r>
              <a:rPr lang="en-US" i="1" dirty="0" smtClean="0"/>
              <a:t>Caroline</a:t>
            </a:r>
            <a:r>
              <a:rPr lang="en-US" dirty="0" smtClean="0"/>
              <a:t> incident:</a:t>
            </a:r>
          </a:p>
          <a:p>
            <a:pPr lvl="1"/>
            <a:r>
              <a:rPr lang="en-US" dirty="0" smtClean="0"/>
              <a:t>British force attacked ship on Niagara River, set the ship on fire</a:t>
            </a:r>
            <a:endParaRPr lang="en-US" dirty="0"/>
          </a:p>
          <a:p>
            <a:r>
              <a:rPr lang="en-US" i="1" dirty="0" smtClean="0"/>
              <a:t>Creole</a:t>
            </a:r>
            <a:r>
              <a:rPr lang="en-US" dirty="0" smtClean="0"/>
              <a:t> incident:</a:t>
            </a:r>
            <a:endParaRPr lang="en-US" i="1" dirty="0"/>
          </a:p>
          <a:p>
            <a:pPr lvl="1"/>
            <a:r>
              <a:rPr lang="en-US" dirty="0" smtClean="0"/>
              <a:t>130 slaves rebelled and captured the ship, Britain offered asylum to the slaves</a:t>
            </a:r>
          </a:p>
          <a:p>
            <a:pPr lvl="1"/>
            <a:r>
              <a:rPr lang="en-US" dirty="0" smtClean="0"/>
              <a:t>Fear that Caribbean would be a haven for slaves like Canada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60418"/>
            <a:ext cx="533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412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6" dur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Manipulating the Maine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“Aroostook War”:</a:t>
            </a:r>
          </a:p>
          <a:p>
            <a:pPr lvl="1"/>
            <a:r>
              <a:rPr lang="en-US" dirty="0" smtClean="0"/>
              <a:t>Dispute n ME between American and Canadian lumberjacks threatened all-out war</a:t>
            </a:r>
            <a:endParaRPr lang="en-US" dirty="0"/>
          </a:p>
          <a:p>
            <a:r>
              <a:rPr lang="en-US" dirty="0" smtClean="0"/>
              <a:t>Webster-</a:t>
            </a:r>
            <a:r>
              <a:rPr lang="en-US" dirty="0" err="1" smtClean="0"/>
              <a:t>Ashburton</a:t>
            </a:r>
            <a:r>
              <a:rPr lang="en-US" dirty="0" smtClean="0"/>
              <a:t> Treaty (1842)</a:t>
            </a:r>
          </a:p>
          <a:p>
            <a:pPr lvl="1"/>
            <a:r>
              <a:rPr lang="en-US" dirty="0" smtClean="0"/>
              <a:t>Americans retained 7,000 square miles of the 12,000 in dispute</a:t>
            </a:r>
          </a:p>
          <a:p>
            <a:pPr lvl="1"/>
            <a:r>
              <a:rPr lang="en-US" dirty="0" smtClean="0"/>
              <a:t>British got the </a:t>
            </a:r>
            <a:r>
              <a:rPr lang="en-US" i="1" dirty="0" smtClean="0"/>
              <a:t>Halifax-Quebec </a:t>
            </a:r>
            <a:r>
              <a:rPr lang="en-US" dirty="0" smtClean="0"/>
              <a:t>route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55" y="762000"/>
            <a:ext cx="84043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3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of 1844: James K. Polk (Democrat) vs. </a:t>
            </a:r>
            <a:r>
              <a:rPr lang="en-US" dirty="0" smtClean="0"/>
              <a:t>Clay (Whig</a:t>
            </a:r>
            <a:r>
              <a:rPr lang="en-US" dirty="0" smtClean="0"/>
              <a:t>), Polk wins</a:t>
            </a:r>
          </a:p>
          <a:p>
            <a:r>
              <a:rPr lang="en-US" dirty="0" smtClean="0"/>
              <a:t>As a </a:t>
            </a:r>
            <a:r>
              <a:rPr lang="en-US" b="1" i="1" u="sng" dirty="0" smtClean="0"/>
              <a:t>lame duck president</a:t>
            </a:r>
            <a:r>
              <a:rPr lang="en-US" dirty="0" smtClean="0"/>
              <a:t>, Tyler believed he should acquire Texas</a:t>
            </a:r>
            <a:endParaRPr lang="en-US" dirty="0"/>
          </a:p>
          <a:p>
            <a:r>
              <a:rPr lang="en-US" dirty="0" smtClean="0"/>
              <a:t>Texas was annexed by a </a:t>
            </a:r>
            <a:r>
              <a:rPr lang="en-US" b="1" i="1" u="sng" dirty="0" smtClean="0"/>
              <a:t>joint resolution </a:t>
            </a:r>
            <a:r>
              <a:rPr lang="en-US" dirty="0" smtClean="0"/>
              <a:t>which required a majority in both houses, rather than a treaty which requires 2/3 approval in the Senate</a:t>
            </a:r>
          </a:p>
          <a:p>
            <a:r>
              <a:rPr lang="en-US" dirty="0" smtClean="0"/>
              <a:t>1845 Texas was invited to be the 28</a:t>
            </a:r>
            <a:r>
              <a:rPr lang="en-US" baseline="30000" dirty="0" smtClean="0"/>
              <a:t>th</a:t>
            </a:r>
            <a:r>
              <a:rPr lang="en-US" dirty="0" smtClean="0"/>
              <a:t> state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199" y="1357745"/>
            <a:ext cx="38004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3200400" cy="457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01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Polk the Purposeful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Polk’s presidency can be summarized as COIL:</a:t>
            </a:r>
          </a:p>
          <a:p>
            <a:pPr lvl="1"/>
            <a:r>
              <a:rPr lang="en-US" b="1" i="1" u="sng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alifornia</a:t>
            </a:r>
          </a:p>
          <a:p>
            <a:pPr lvl="1"/>
            <a:r>
              <a:rPr lang="en-US" b="1" i="1" u="sng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regon</a:t>
            </a:r>
          </a:p>
          <a:p>
            <a:pPr lvl="1"/>
            <a:r>
              <a:rPr lang="en-US" b="1" i="1" u="sng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ndependent Treasury</a:t>
            </a:r>
          </a:p>
          <a:p>
            <a:pPr lvl="1"/>
            <a:r>
              <a:rPr lang="en-US" b="1" i="1" u="sng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ower tariffs</a:t>
            </a:r>
            <a:endParaRPr lang="en-US" dirty="0"/>
          </a:p>
          <a:p>
            <a:r>
              <a:rPr lang="en-US" dirty="0" smtClean="0"/>
              <a:t>Reduced tariffs to 25% from 1842’s 32%</a:t>
            </a:r>
          </a:p>
          <a:p>
            <a:r>
              <a:rPr lang="en-US" dirty="0" smtClean="0"/>
              <a:t>Restored the Independent Treasury (killed by Tyler)</a:t>
            </a:r>
          </a:p>
          <a:p>
            <a:r>
              <a:rPr lang="en-US" dirty="0" smtClean="0"/>
              <a:t>Acquired California</a:t>
            </a:r>
          </a:p>
          <a:p>
            <a:r>
              <a:rPr lang="en-US" dirty="0" smtClean="0"/>
              <a:t>Settled Oregon territory dispute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3877056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32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Misunderstandings with 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Polk wanted to buy CA, but Mexico was reluctant to sell</a:t>
            </a:r>
          </a:p>
          <a:p>
            <a:r>
              <a:rPr lang="en-US" dirty="0" smtClean="0"/>
              <a:t>Mexico still viewed Texas as theirs</a:t>
            </a:r>
          </a:p>
          <a:p>
            <a:r>
              <a:rPr lang="en-US" dirty="0" smtClean="0"/>
              <a:t>Rumors of Britain buying or seizing California scared Americans</a:t>
            </a:r>
          </a:p>
          <a:p>
            <a:r>
              <a:rPr lang="en-US" dirty="0" smtClean="0"/>
              <a:t>US envoy instructed to offer $25 million for California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Blood on American (?)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Polk orders General Zachary Taylor (future president) to march near Mexico TX boundary</a:t>
            </a:r>
          </a:p>
          <a:p>
            <a:pPr lvl="1"/>
            <a:r>
              <a:rPr lang="en-US" dirty="0" smtClean="0"/>
              <a:t>What former Presidents were also Generals?</a:t>
            </a:r>
            <a:endParaRPr lang="en-US" dirty="0"/>
          </a:p>
          <a:p>
            <a:r>
              <a:rPr lang="en-US" dirty="0" smtClean="0"/>
              <a:t>April 25, 1846 Mexican troops attacked Taylor’s troops killing or wounding 16</a:t>
            </a:r>
          </a:p>
          <a:p>
            <a:r>
              <a:rPr lang="en-US" dirty="0" smtClean="0"/>
              <a:t>Polk urges Congress to go to war</a:t>
            </a:r>
          </a:p>
          <a:p>
            <a:pPr lvl="1"/>
            <a:r>
              <a:rPr lang="en-US" dirty="0" smtClean="0"/>
              <a:t>Many in Congress, including Lincoln want to know exact spot attack occurred  (</a:t>
            </a:r>
            <a:r>
              <a:rPr lang="en-US" b="1" i="1" u="sng" dirty="0" smtClean="0"/>
              <a:t>Spot Resolutions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upload.wikimedia.org/wikipedia/commons/thumb/e/eb/Wpdms_republic_of_texas.svg/220px-Wpdms_republic_of_texa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4953000" cy="610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Mexico for Peace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Nicholas Trist negotiated treaty with Mexico </a:t>
            </a:r>
            <a:endParaRPr lang="en-US" dirty="0" smtClean="0"/>
          </a:p>
          <a:p>
            <a:r>
              <a:rPr lang="en-US" b="1" i="1" u="sng" dirty="0" smtClean="0"/>
              <a:t>Treaty </a:t>
            </a:r>
            <a:r>
              <a:rPr lang="en-US" b="1" i="1" u="sng" dirty="0" smtClean="0"/>
              <a:t>of Guadalupe Hidalgo</a:t>
            </a:r>
            <a:endParaRPr lang="en-US" b="1" i="1" u="sng" dirty="0"/>
          </a:p>
          <a:p>
            <a:pPr lvl="1"/>
            <a:r>
              <a:rPr lang="en-US" dirty="0"/>
              <a:t>U.S. gained California, and modern-day NM, AZ, UT and </a:t>
            </a:r>
            <a:r>
              <a:rPr lang="en-US" dirty="0" smtClean="0"/>
              <a:t>NV -- </a:t>
            </a:r>
            <a:r>
              <a:rPr lang="en-US" dirty="0"/>
              <a:t>½ of Mexican territory</a:t>
            </a:r>
          </a:p>
          <a:p>
            <a:pPr lvl="1"/>
            <a:r>
              <a:rPr lang="en-US" dirty="0" smtClean="0"/>
              <a:t>U.S</a:t>
            </a:r>
            <a:r>
              <a:rPr lang="en-US" dirty="0"/>
              <a:t>. to pay $15 </a:t>
            </a:r>
            <a:r>
              <a:rPr lang="en-US" dirty="0" smtClean="0"/>
              <a:t>million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6629399" cy="642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2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1680</TotalTime>
  <Words>479</Words>
  <Application>Microsoft Office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Chapter 17 Review</vt:lpstr>
      <vt:lpstr>“Tyler Too”</vt:lpstr>
      <vt:lpstr>Trouble with Britain</vt:lpstr>
      <vt:lpstr>Manipulating the Maine Maps</vt:lpstr>
      <vt:lpstr>Election of 1844</vt:lpstr>
      <vt:lpstr>Polk the Purposeful</vt:lpstr>
      <vt:lpstr>Misunderstandings with Mexico</vt:lpstr>
      <vt:lpstr>American Blood on American (?) Soil</vt:lpstr>
      <vt:lpstr>Fighting Mexico for Peace</vt:lpstr>
      <vt:lpstr>Wilmot Proviso (So important it gets its own slide)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Review</dc:title>
  <dc:creator>Adam Norris</dc:creator>
  <cp:lastModifiedBy>Adam Norris</cp:lastModifiedBy>
  <cp:revision>8</cp:revision>
  <dcterms:created xsi:type="dcterms:W3CDTF">2012-11-30T13:58:44Z</dcterms:created>
  <dcterms:modified xsi:type="dcterms:W3CDTF">2012-12-16T18:17:45Z</dcterms:modified>
</cp:coreProperties>
</file>