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88B7B2-13F8-44A4-96DC-5A3BB0D4CAF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F4585B-4D25-4834-9559-89A2CFF815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Court </a:t>
            </a:r>
            <a:r>
              <a:rPr lang="en-US" smtClean="0"/>
              <a:t>Cases Under </a:t>
            </a:r>
            <a:r>
              <a:rPr lang="en-US" dirty="0" smtClean="0"/>
              <a:t>John Marshall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Brought to you by www.apushreview.com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Ideas Under John Marshall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Supreme Court helped increase the power of the Federal Government</a:t>
            </a:r>
          </a:p>
          <a:p>
            <a:endParaRPr lang="en-US" dirty="0" smtClean="0"/>
          </a:p>
          <a:p>
            <a:r>
              <a:rPr lang="en-US" dirty="0" smtClean="0"/>
              <a:t>Decisions helped promote business and the economy</a:t>
            </a:r>
          </a:p>
          <a:p>
            <a:endParaRPr lang="en-US" dirty="0" smtClean="0"/>
          </a:p>
          <a:p>
            <a:r>
              <a:rPr lang="en-US" dirty="0" smtClean="0"/>
              <a:t>Federal Government became more powerful at the expense of the state governments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Marbury v. Madison</a:t>
            </a:r>
            <a:r>
              <a:rPr lang="en-US" dirty="0" smtClean="0"/>
              <a:t> (1803)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Case:</a:t>
            </a:r>
          </a:p>
          <a:p>
            <a:pPr lvl="1"/>
            <a:r>
              <a:rPr lang="en-US" dirty="0" smtClean="0"/>
              <a:t>“Midnight Judge” Marbury (Federalist) was not given his appointment by Madison (Jefferson’s Secretary of State)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Established the principle of </a:t>
            </a:r>
            <a:r>
              <a:rPr lang="en-US" i="1" dirty="0" smtClean="0"/>
              <a:t>judicial review</a:t>
            </a:r>
          </a:p>
          <a:p>
            <a:pPr lvl="2"/>
            <a:r>
              <a:rPr lang="en-US" dirty="0" smtClean="0"/>
              <a:t>The Supreme Court can declare laws unconstitutional</a:t>
            </a:r>
          </a:p>
          <a:p>
            <a:pPr lvl="1"/>
            <a:r>
              <a:rPr lang="en-US" dirty="0" smtClean="0"/>
              <a:t>Increased the power of the Supreme Court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s://encrypted-tbn2.gstatic.com/images?q=tbn:ANd9GcSFBcNEQK_eFUQekHSBfSNFAv6z9zTuWmPKOUA102bJvCxQjQOG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399"/>
            <a:ext cx="4724400" cy="267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2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McCulloch v. Maryland</a:t>
            </a:r>
            <a:r>
              <a:rPr lang="en-US" dirty="0" smtClean="0"/>
              <a:t> (1819)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Case:</a:t>
            </a:r>
          </a:p>
          <a:p>
            <a:pPr lvl="1"/>
            <a:r>
              <a:rPr lang="en-US" dirty="0" smtClean="0"/>
              <a:t>Dealt with the 2</a:t>
            </a:r>
            <a:r>
              <a:rPr lang="en-US" baseline="30000" dirty="0" smtClean="0"/>
              <a:t>nd</a:t>
            </a:r>
            <a:r>
              <a:rPr lang="en-US" dirty="0" smtClean="0"/>
              <a:t> BUS (Thanks Henry Clay!)</a:t>
            </a:r>
          </a:p>
          <a:p>
            <a:pPr lvl="1"/>
            <a:r>
              <a:rPr lang="en-US" dirty="0" smtClean="0"/>
              <a:t>Maryland taxed the BUS, hoping to destroy it</a:t>
            </a:r>
            <a:endParaRPr lang="en-US" dirty="0"/>
          </a:p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Supreme Court sides AGAINST Maryland</a:t>
            </a:r>
          </a:p>
          <a:p>
            <a:pPr lvl="1"/>
            <a:r>
              <a:rPr lang="en-US" dirty="0" smtClean="0"/>
              <a:t>Supremacy of Federal government over state governments</a:t>
            </a:r>
          </a:p>
          <a:p>
            <a:pPr lvl="1"/>
            <a:r>
              <a:rPr lang="en-US" dirty="0" smtClean="0"/>
              <a:t>BUS is constitutional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https://encrypted-tbn1.gstatic.com/images?q=tbn:ANd9GcRiHM6tnNui1YIFjLadAzve-eeRcSr-sZSBFeCfPn8zZYv4Fs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2209800" cy="251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0.gstatic.com/images?q=tbn:ANd9GcS_ep7XEWjXf7BuXtye834FErggmGXz5P-8OYJtGnvVB1oIjn7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Dartmouth College v. Woodward </a:t>
            </a:r>
            <a:r>
              <a:rPr lang="en-US" dirty="0" smtClean="0"/>
              <a:t>(1819)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Case:</a:t>
            </a:r>
          </a:p>
          <a:p>
            <a:pPr lvl="1"/>
            <a:r>
              <a:rPr lang="en-US" dirty="0"/>
              <a:t>Issue over NH trying to change charter of </a:t>
            </a:r>
            <a:r>
              <a:rPr lang="en-US" dirty="0" smtClean="0"/>
              <a:t>the college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Marshall </a:t>
            </a:r>
            <a:r>
              <a:rPr lang="en-US" dirty="0"/>
              <a:t>says the charter was a contract 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Constitution protected contracts against state encroachments”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encrypted-tbn3.gstatic.com/images?q=tbn:ANd9GcRMffdXPVLFb6jeRiLmp0yVmZ1LaJ4u_DmLphV_CON86ywjAael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599"/>
            <a:ext cx="2667000" cy="328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awilsqua.weebly.com/uploads/1/4/1/5/1415786/83323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4419600"/>
            <a:ext cx="3457575" cy="237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8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Gibbons v. Ogden (1824)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Interstate Trade:</a:t>
            </a:r>
          </a:p>
          <a:p>
            <a:pPr lvl="1"/>
            <a:r>
              <a:rPr lang="en-US" dirty="0" smtClean="0"/>
              <a:t>Trade BETWEEN states (2 or more)</a:t>
            </a:r>
          </a:p>
          <a:p>
            <a:r>
              <a:rPr lang="en-US" dirty="0" smtClean="0"/>
              <a:t>Intrastate Trade:</a:t>
            </a:r>
          </a:p>
          <a:p>
            <a:pPr lvl="1"/>
            <a:r>
              <a:rPr lang="en-US" dirty="0" smtClean="0"/>
              <a:t>Trade WITHIN a state (only 1)</a:t>
            </a:r>
          </a:p>
          <a:p>
            <a:r>
              <a:rPr lang="en-US" dirty="0" smtClean="0"/>
              <a:t>Summary of Case:</a:t>
            </a:r>
          </a:p>
          <a:p>
            <a:pPr lvl="1"/>
            <a:r>
              <a:rPr lang="en-US" dirty="0"/>
              <a:t>NY grants monopoly to boat company on Hudson (involving trade between NY and NJ)</a:t>
            </a:r>
          </a:p>
          <a:p>
            <a:pPr lvl="1"/>
            <a:r>
              <a:rPr lang="en-US" dirty="0" smtClean="0"/>
              <a:t>Can a state control </a:t>
            </a:r>
            <a:r>
              <a:rPr lang="en-US" b="1" i="1" u="sng" dirty="0" smtClean="0"/>
              <a:t>inter</a:t>
            </a:r>
            <a:r>
              <a:rPr lang="en-US" dirty="0" smtClean="0"/>
              <a:t>state trade?</a:t>
            </a:r>
            <a:endParaRPr lang="en-US" dirty="0"/>
          </a:p>
          <a:p>
            <a:r>
              <a:rPr lang="en-US" dirty="0" smtClean="0"/>
              <a:t>Significance:</a:t>
            </a:r>
          </a:p>
          <a:p>
            <a:pPr marL="742950" lvl="2" indent="-342900"/>
            <a:r>
              <a:rPr lang="en-US" dirty="0"/>
              <a:t>Marshall says NO! Congress has sole control over interstate trade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skitched 20071021 0301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cdn.dipity.com/uploads/events/cb58eaf9af3b0d3401a7c332d8fccce6_1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172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Cherokee Nation v. Georgia </a:t>
            </a:r>
            <a:r>
              <a:rPr lang="en-US" dirty="0" smtClean="0"/>
              <a:t>(1831)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Case:</a:t>
            </a:r>
          </a:p>
          <a:p>
            <a:pPr lvl="1"/>
            <a:r>
              <a:rPr lang="en-US" dirty="0"/>
              <a:t>Court ruled that the Cherokee nation was not a foreign nation with the right to sue in Federal Court </a:t>
            </a:r>
          </a:p>
          <a:p>
            <a:pPr lvl="1"/>
            <a:endParaRPr lang="en-US" dirty="0"/>
          </a:p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Cherokee must follow Georgia law, could be forced to move West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Worcester v. Georgia</a:t>
            </a:r>
            <a:r>
              <a:rPr lang="en-US" dirty="0" smtClean="0"/>
              <a:t> (1832)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Case:</a:t>
            </a:r>
          </a:p>
          <a:p>
            <a:pPr lvl="1"/>
            <a:r>
              <a:rPr lang="en-US" dirty="0"/>
              <a:t>Ruled that the laws </a:t>
            </a:r>
            <a:r>
              <a:rPr lang="en-US" dirty="0" smtClean="0"/>
              <a:t>of Georgia </a:t>
            </a:r>
            <a:r>
              <a:rPr lang="en-US" dirty="0"/>
              <a:t>had no force within the boundaries of the Cherokee land and the Cherokee could not be required to move West.</a:t>
            </a:r>
          </a:p>
          <a:p>
            <a:endParaRPr lang="en-US" dirty="0"/>
          </a:p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Jackson</a:t>
            </a:r>
            <a:r>
              <a:rPr lang="en-US" dirty="0"/>
              <a:t>: "John Marshall has made his decision; let him enforce </a:t>
            </a:r>
            <a:r>
              <a:rPr lang="en-US" dirty="0" smtClean="0"/>
              <a:t>it." </a:t>
            </a:r>
            <a:endParaRPr lang="en-US" dirty="0"/>
          </a:p>
          <a:p>
            <a:pPr lvl="1"/>
            <a:r>
              <a:rPr lang="en-US" dirty="0" smtClean="0"/>
              <a:t>Natives are forced to move west</a:t>
            </a:r>
          </a:p>
          <a:p>
            <a:pPr lvl="1"/>
            <a:r>
              <a:rPr lang="en-US" dirty="0" smtClean="0"/>
              <a:t>Led to the “Trail of Tears”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https://encrypted-tbn2.gstatic.com/images?q=tbn:ANd9GcT1S6S-AR01VPC17jVWG98DYwx4ewHQ33XZRLGZxgRYXJkEE6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867400" cy="40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91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09" y="414993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6" descr="https://encrypted-tbn0.gstatic.com/images?q=tbn:ANd9GcQ8r8Mo9FpKIW1Sidl4Mi5B2BsJO7WFI1IxflDm5b7Bw3izNFoA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219200"/>
            <a:ext cx="2811689" cy="1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encrypted-tbn1.gstatic.com/images?q=tbn:ANd9GcQlxsMhOqNMkDXnVlAWt317WNmKyJKJ1qyTnkJTFvbDO2ZcFZW-l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208" y="1933212"/>
            <a:ext cx="1191156" cy="119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1.gstatic.com/images?q=tbn:ANd9GcS48Cvp49TrhU_noQeHxuR81YjKk7b5XzyQNO65MxF8ozl4zgV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214" y="3657600"/>
            <a:ext cx="2530186" cy="325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6248400" y="3657600"/>
            <a:ext cx="2646386" cy="1447800"/>
          </a:xfrm>
          <a:prstGeom prst="wedgeRoundRectCallout">
            <a:avLst>
              <a:gd name="adj1" fmla="val -72139"/>
              <a:gd name="adj2" fmla="val 481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Not spreading the word would be unconstitutional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09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295</TotalTime>
  <Words>405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Key Court Cases Under John Marshall</vt:lpstr>
      <vt:lpstr>Key Ideas Under John Marshall</vt:lpstr>
      <vt:lpstr>Marbury v. Madison (1803) </vt:lpstr>
      <vt:lpstr>McCulloch v. Maryland (1819)</vt:lpstr>
      <vt:lpstr>Dartmouth College v. Woodward (1819)</vt:lpstr>
      <vt:lpstr>Gibbons v. Ogden (1824)</vt:lpstr>
      <vt:lpstr>Cherokee Nation v. Georgia (1831)</vt:lpstr>
      <vt:lpstr>Worcester v. Georgia (1832)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Court Cases Under John Marshall</dc:title>
  <dc:creator>Adam Norris</dc:creator>
  <cp:lastModifiedBy>Adam Norris</cp:lastModifiedBy>
  <cp:revision>17</cp:revision>
  <dcterms:created xsi:type="dcterms:W3CDTF">2013-03-19T18:51:14Z</dcterms:created>
  <dcterms:modified xsi:type="dcterms:W3CDTF">2013-03-28T21:14:14Z</dcterms:modified>
</cp:coreProperties>
</file>