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48DB29-5266-4854-9B7D-6EE0FB6A6D0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E79EF92-C3BC-49DA-B450-2B6BF502A4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 War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Everything You Need To Know For Your APUSH Exam</a:t>
            </a:r>
          </a:p>
          <a:p>
            <a:endParaRPr lang="en-US" dirty="0"/>
          </a:p>
        </p:txBody>
      </p:sp>
      <p:pic>
        <p:nvPicPr>
          <p:cNvPr id="4098" name="Picture 2" descr="http://www.historyplace.com/unitedstates/vietnam/vietnam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971800" cy="638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Ideas Before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Containment:</a:t>
            </a:r>
          </a:p>
          <a:p>
            <a:pPr lvl="1"/>
            <a:r>
              <a:rPr lang="en-US" dirty="0" smtClean="0"/>
              <a:t>Policy of keeping communism from spreading</a:t>
            </a:r>
          </a:p>
          <a:p>
            <a:pPr lvl="1"/>
            <a:r>
              <a:rPr lang="en-US" dirty="0" smtClean="0"/>
              <a:t>George Kennan</a:t>
            </a:r>
            <a:endParaRPr lang="en-US" dirty="0"/>
          </a:p>
          <a:p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r>
              <a:rPr lang="en-US" dirty="0" smtClean="0"/>
              <a:t> Falls (1954): </a:t>
            </a:r>
          </a:p>
          <a:p>
            <a:pPr lvl="1"/>
            <a:r>
              <a:rPr lang="en-US" dirty="0" smtClean="0"/>
              <a:t>France withdrew from French Indochina (Vietnam)</a:t>
            </a:r>
            <a:endParaRPr lang="en-US" dirty="0"/>
          </a:p>
          <a:p>
            <a:pPr lvl="1"/>
            <a:r>
              <a:rPr lang="en-US" dirty="0" smtClean="0"/>
              <a:t>US presence in Vietnam increases</a:t>
            </a:r>
          </a:p>
          <a:p>
            <a:r>
              <a:rPr lang="en-US" dirty="0" smtClean="0"/>
              <a:t>“Domino Theory”</a:t>
            </a:r>
          </a:p>
          <a:p>
            <a:pPr lvl="1"/>
            <a:r>
              <a:rPr lang="en-US" dirty="0" smtClean="0"/>
              <a:t>Idea that if Vietnam became communist, surrounding countries will also</a:t>
            </a:r>
            <a:endParaRPr lang="en-US" dirty="0"/>
          </a:p>
          <a:p>
            <a:r>
              <a:rPr lang="en-US" dirty="0" smtClean="0"/>
              <a:t>North Vietnam = Communist </a:t>
            </a:r>
          </a:p>
          <a:p>
            <a:r>
              <a:rPr lang="en-US" dirty="0" smtClean="0"/>
              <a:t>South Vietnam = Noncommunist </a:t>
            </a:r>
          </a:p>
          <a:p>
            <a:r>
              <a:rPr lang="en-US" dirty="0" smtClean="0"/>
              <a:t>Hawks – those that supported the war</a:t>
            </a:r>
          </a:p>
          <a:p>
            <a:r>
              <a:rPr lang="en-US" dirty="0" smtClean="0"/>
              <a:t>Doves – those that were against the war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static4.depositphotos.com/1013501/302/i/950/depositphotos_3026469-Bottle-of-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1.shmoop.com/media/images/large/george-kenn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667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fkplusfifty.files.wordpress.com/2011/04/domino_the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0"/>
            <a:ext cx="7058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**Gulf of Tonkin Resolution (1964)**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info:</a:t>
            </a:r>
          </a:p>
          <a:p>
            <a:pPr lvl="1"/>
            <a:r>
              <a:rPr lang="en-US" dirty="0" smtClean="0"/>
              <a:t>US alleged that American ships were attacked by North Vietnam</a:t>
            </a:r>
          </a:p>
          <a:p>
            <a:pPr lvl="1"/>
            <a:r>
              <a:rPr lang="en-US" dirty="0" smtClean="0"/>
              <a:t>Different accounts of what happened</a:t>
            </a:r>
          </a:p>
          <a:p>
            <a:r>
              <a:rPr lang="en-US" dirty="0" smtClean="0"/>
              <a:t>What did the resolution do?</a:t>
            </a:r>
          </a:p>
          <a:p>
            <a:pPr lvl="1"/>
            <a:r>
              <a:rPr lang="en-US" dirty="0" smtClean="0"/>
              <a:t>Allowed Johnson to do anything necessary to prevent future attacks</a:t>
            </a:r>
            <a:endParaRPr lang="en-US" dirty="0"/>
          </a:p>
          <a:p>
            <a:r>
              <a:rPr lang="en-US" dirty="0" smtClean="0"/>
              <a:t>Impact of the resolution?</a:t>
            </a:r>
          </a:p>
          <a:p>
            <a:pPr lvl="1"/>
            <a:r>
              <a:rPr lang="en-US" dirty="0" smtClean="0"/>
              <a:t>Increases power of president</a:t>
            </a:r>
          </a:p>
          <a:p>
            <a:pPr lvl="1"/>
            <a:r>
              <a:rPr lang="en-US" dirty="0" smtClean="0"/>
              <a:t>Johnson escalates US involvement in Vietnam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findingdulcinea.com/docroot/dulcinea/fd_images/news/on-this-day/July-August-08/On-this-Day--False-Claims-of-Attack-Lead-Congress-to-Authorize-Vietnam-War/news/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91287"/>
            <a:ext cx="5216525" cy="31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19200" y="729490"/>
            <a:ext cx="6248400" cy="4160121"/>
            <a:chOff x="1219200" y="729490"/>
            <a:chExt cx="6248400" cy="4160121"/>
          </a:xfrm>
        </p:grpSpPr>
        <p:pic>
          <p:nvPicPr>
            <p:cNvPr id="3076" name="Picture 4" descr="http://woodsavevet.com/clients/3102/images/ist2_5993401_personal_blank_check_with_altered_numb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729490"/>
              <a:ext cx="6248400" cy="416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76400" y="1905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Congress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1136" y="2438032"/>
              <a:ext cx="2400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President Johnson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0" y="2809551"/>
              <a:ext cx="245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Unlimited Power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5686" y="3506621"/>
              <a:ext cx="192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Gulf of Tonkin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74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Key Battles 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Tet</a:t>
            </a:r>
            <a:r>
              <a:rPr lang="en-US" dirty="0" smtClean="0"/>
              <a:t> Offensive (1968)</a:t>
            </a:r>
          </a:p>
          <a:p>
            <a:pPr lvl="1"/>
            <a:r>
              <a:rPr lang="en-US" dirty="0" smtClean="0"/>
              <a:t>North Vietnam launched a surprise attack on the Vietnamese New Year</a:t>
            </a:r>
          </a:p>
          <a:p>
            <a:pPr lvl="1"/>
            <a:r>
              <a:rPr lang="en-US" dirty="0" smtClean="0"/>
              <a:t>Public opinion on the war decreased and protests increased</a:t>
            </a:r>
          </a:p>
          <a:p>
            <a:r>
              <a:rPr lang="en-US" dirty="0" smtClean="0"/>
              <a:t>Invasion of Cambodia (1970)</a:t>
            </a:r>
          </a:p>
          <a:p>
            <a:pPr lvl="1"/>
            <a:r>
              <a:rPr lang="en-US" dirty="0" smtClean="0"/>
              <a:t>Nixon’s authorized the bombing of neighboring Cambodia</a:t>
            </a:r>
          </a:p>
          <a:p>
            <a:pPr lvl="1"/>
            <a:r>
              <a:rPr lang="en-US" dirty="0" smtClean="0"/>
              <a:t>Leads to……</a:t>
            </a:r>
            <a:endParaRPr lang="en-US" dirty="0"/>
          </a:p>
          <a:p>
            <a:r>
              <a:rPr lang="en-US" dirty="0" smtClean="0"/>
              <a:t>Kent State protests:</a:t>
            </a:r>
          </a:p>
          <a:p>
            <a:pPr lvl="1"/>
            <a:r>
              <a:rPr lang="en-US" dirty="0" smtClean="0"/>
              <a:t>Students protested the Cambodia bombings</a:t>
            </a:r>
          </a:p>
          <a:p>
            <a:pPr lvl="1"/>
            <a:r>
              <a:rPr lang="en-US" dirty="0" smtClean="0"/>
              <a:t>4 students killed by the National Guard in the process</a:t>
            </a:r>
          </a:p>
          <a:p>
            <a:pPr lvl="1"/>
            <a:r>
              <a:rPr lang="en-US" dirty="0" smtClean="0"/>
              <a:t>RESULT OF THE BOMBING OF CAMBODIA!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phobos.ramapo.edu/%7Etheed/Cold_War/d_Brezhnev_Era/c_Nixon/images/e_InvadeCambodia/CambodiaMapsea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-13855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i.wsj.net/public/resources/images/OB-VK276_1119ke_H_20121119145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1" y="5334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Nixon and </a:t>
            </a:r>
            <a:r>
              <a:rPr lang="en-US" dirty="0" err="1" smtClean="0"/>
              <a:t>Vietnamization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/>
          <a:lstStyle/>
          <a:p>
            <a:r>
              <a:rPr lang="en-US" dirty="0" smtClean="0"/>
              <a:t>What was it?</a:t>
            </a:r>
          </a:p>
          <a:p>
            <a:pPr lvl="1"/>
            <a:r>
              <a:rPr lang="en-US" dirty="0" smtClean="0"/>
              <a:t>Nixon’s plan to gradually withdraw US troops from Vietnam and replace with trained South Vietnamese troops.</a:t>
            </a:r>
          </a:p>
          <a:p>
            <a:endParaRPr lang="en-US" dirty="0" smtClean="0"/>
          </a:p>
          <a:p>
            <a:r>
              <a:rPr lang="en-US" dirty="0" smtClean="0"/>
              <a:t>Nixon campaigned on “Peace with Honor”</a:t>
            </a:r>
          </a:p>
          <a:p>
            <a:endParaRPr lang="en-US" dirty="0"/>
          </a:p>
          <a:p>
            <a:r>
              <a:rPr lang="en-US" dirty="0" smtClean="0"/>
              <a:t>War Powers Act (1973)</a:t>
            </a:r>
          </a:p>
          <a:p>
            <a:pPr lvl="1"/>
            <a:r>
              <a:rPr lang="en-US" dirty="0" smtClean="0"/>
              <a:t>Essentially overturned “Gulf of Tonkin” Resolution</a:t>
            </a:r>
          </a:p>
          <a:p>
            <a:pPr lvl="1"/>
            <a:r>
              <a:rPr lang="en-US" dirty="0" smtClean="0"/>
              <a:t>Limited the President’s involvement in wars</a:t>
            </a:r>
          </a:p>
          <a:p>
            <a:pPr lvl="2"/>
            <a:r>
              <a:rPr lang="en-US" dirty="0" smtClean="0"/>
              <a:t>Must inform Congress before war actions are taken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2.bp.blogspot.com/_miShaSxv6bo/TARKrp5NyDI/AAAAAAAAADU/CuXGLt8MrhU/s320/_40336701_nixon_and_kissinger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Effects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r>
              <a:rPr lang="en-US" dirty="0" smtClean="0"/>
              <a:t>During LBJ’s Presidency:</a:t>
            </a:r>
          </a:p>
          <a:p>
            <a:pPr lvl="1"/>
            <a:r>
              <a:rPr lang="en-US" dirty="0" smtClean="0"/>
              <a:t>Money that could have been used on the Great Society went to Vietnam instead</a:t>
            </a:r>
            <a:endParaRPr lang="en-US" dirty="0"/>
          </a:p>
          <a:p>
            <a:pPr lvl="1"/>
            <a:r>
              <a:rPr lang="en-US" dirty="0" smtClean="0"/>
              <a:t>Johnson did not run for election in 1968</a:t>
            </a:r>
          </a:p>
          <a:p>
            <a:endParaRPr lang="en-US" dirty="0" smtClean="0"/>
          </a:p>
          <a:p>
            <a:r>
              <a:rPr lang="en-US" dirty="0" smtClean="0"/>
              <a:t>On the Economy:</a:t>
            </a:r>
          </a:p>
          <a:p>
            <a:pPr lvl="1"/>
            <a:r>
              <a:rPr lang="en-US" dirty="0" smtClean="0"/>
              <a:t>High inflation </a:t>
            </a:r>
          </a:p>
          <a:p>
            <a:endParaRPr lang="en-US" dirty="0" smtClean="0"/>
          </a:p>
          <a:p>
            <a:r>
              <a:rPr lang="en-US" dirty="0" smtClean="0"/>
              <a:t>Domestic Impact:</a:t>
            </a:r>
          </a:p>
          <a:p>
            <a:pPr lvl="1"/>
            <a:r>
              <a:rPr lang="en-US" dirty="0" smtClean="0"/>
              <a:t>Distrust of the government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www.currencies.co.uk/wp-content/uploads/2011/07/high-inf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0962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25" y="98281"/>
            <a:ext cx="4812723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960921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7064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rgdr.com/blog/wp-content/uploads/2012/05/rse_billy-joel_we-didnt-start-the-fire_1989_u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22" y="3664526"/>
            <a:ext cx="4156364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</TotalTime>
  <Words>352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</vt:lpstr>
      <vt:lpstr>Vietnam War Review</vt:lpstr>
      <vt:lpstr>Key Ideas Before the War</vt:lpstr>
      <vt:lpstr>**Gulf of Tonkin Resolution (1964)**</vt:lpstr>
      <vt:lpstr>Key Battles During the War</vt:lpstr>
      <vt:lpstr>Nixon and Vietnamization</vt:lpstr>
      <vt:lpstr>Effects of the War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War Review</dc:title>
  <dc:creator>Adam Norris</dc:creator>
  <cp:lastModifiedBy>Adam Norris</cp:lastModifiedBy>
  <cp:revision>7</cp:revision>
  <dcterms:created xsi:type="dcterms:W3CDTF">2013-04-02T17:18:38Z</dcterms:created>
  <dcterms:modified xsi:type="dcterms:W3CDTF">2013-04-02T18:16:04Z</dcterms:modified>
</cp:coreProperties>
</file>