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2" r:id="rId5"/>
    <p:sldId id="261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8463263-6D23-4609-8A07-DBC0F47562C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98809CB-9A8E-42D3-B498-FB6F8D75DB38}" type="datetimeFigureOut">
              <a:rPr lang="en-US" smtClean="0"/>
              <a:t>1/26/2014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81200"/>
            <a:ext cx="7315200" cy="2595025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APUSH Review: Important World War II Conferences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World War II Conferences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www.Apushreview.com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5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en-US" dirty="0" smtClean="0"/>
              <a:t>Atlantic 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/>
          <a:lstStyle/>
          <a:p>
            <a:r>
              <a:rPr lang="en-US" dirty="0" smtClean="0"/>
              <a:t>When was it?</a:t>
            </a:r>
          </a:p>
          <a:p>
            <a:pPr lvl="1"/>
            <a:r>
              <a:rPr lang="en-US" dirty="0" smtClean="0"/>
              <a:t>August, 1941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Who was involved?</a:t>
            </a:r>
          </a:p>
          <a:p>
            <a:pPr lvl="1"/>
            <a:r>
              <a:rPr lang="en-US" dirty="0" smtClean="0"/>
              <a:t>US (FDR) and Britain (Churchill)</a:t>
            </a:r>
          </a:p>
          <a:p>
            <a:pPr lvl="1"/>
            <a:r>
              <a:rPr lang="en-US" dirty="0" smtClean="0"/>
              <a:t>First wartime meeting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did they agree on?</a:t>
            </a:r>
          </a:p>
          <a:p>
            <a:pPr lvl="1"/>
            <a:r>
              <a:rPr lang="en-US" dirty="0" smtClean="0"/>
              <a:t>Outlined the goals for post-WWII</a:t>
            </a:r>
          </a:p>
          <a:p>
            <a:pPr lvl="1"/>
            <a:r>
              <a:rPr lang="en-US" dirty="0" smtClean="0"/>
              <a:t>Goals included self-determination, lower trade barriers, economic cooperation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Prince of Wales-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37" y="0"/>
            <a:ext cx="4720590" cy="3745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18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US" dirty="0" smtClean="0"/>
              <a:t>Casablanca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dirty="0" smtClean="0"/>
              <a:t>When was it?</a:t>
            </a:r>
          </a:p>
          <a:p>
            <a:pPr lvl="1"/>
            <a:r>
              <a:rPr lang="en-US" dirty="0" smtClean="0"/>
              <a:t>January </a:t>
            </a:r>
            <a:r>
              <a:rPr lang="en-US" dirty="0" smtClean="0"/>
              <a:t>1943, Casablanca</a:t>
            </a:r>
            <a:r>
              <a:rPr lang="en-US" dirty="0"/>
              <a:t>, </a:t>
            </a:r>
            <a:r>
              <a:rPr lang="en-US" dirty="0" smtClean="0"/>
              <a:t>Morocco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was involved?</a:t>
            </a:r>
          </a:p>
          <a:p>
            <a:pPr lvl="1"/>
            <a:r>
              <a:rPr lang="en-US" dirty="0" smtClean="0"/>
              <a:t>US (FDR) and Britain (Churchill)</a:t>
            </a:r>
          </a:p>
          <a:p>
            <a:pPr lvl="1"/>
            <a:r>
              <a:rPr lang="en-US" dirty="0" smtClean="0"/>
              <a:t>Stalin could not attend - Stalingrad</a:t>
            </a:r>
          </a:p>
          <a:p>
            <a:endParaRPr lang="en-US" dirty="0" smtClean="0"/>
          </a:p>
          <a:p>
            <a:r>
              <a:rPr lang="en-US" dirty="0" smtClean="0"/>
              <a:t>What did they agree on?</a:t>
            </a:r>
            <a:endParaRPr lang="en-US" dirty="0"/>
          </a:p>
          <a:p>
            <a:pPr lvl="1"/>
            <a:r>
              <a:rPr lang="en-US" dirty="0" smtClean="0"/>
              <a:t>Casablanca </a:t>
            </a:r>
            <a:r>
              <a:rPr lang="en-US" dirty="0" smtClean="0"/>
              <a:t>Declaration:</a:t>
            </a:r>
          </a:p>
          <a:p>
            <a:pPr lvl="2"/>
            <a:r>
              <a:rPr lang="en-US" dirty="0" smtClean="0"/>
              <a:t>Called for unconditional surrender of Axis powers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Casablanca-Conferenc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0"/>
            <a:ext cx="42672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95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algn="ctr"/>
            <a:r>
              <a:rPr lang="en-US" dirty="0" smtClean="0"/>
              <a:t>Tehran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dirty="0"/>
              <a:t>When was it?</a:t>
            </a:r>
          </a:p>
          <a:p>
            <a:pPr lvl="1"/>
            <a:r>
              <a:rPr lang="en-US" dirty="0" smtClean="0"/>
              <a:t>Late November – early December 1943</a:t>
            </a:r>
            <a:endParaRPr lang="en-US" dirty="0"/>
          </a:p>
          <a:p>
            <a:endParaRPr lang="en-US" dirty="0"/>
          </a:p>
          <a:p>
            <a:r>
              <a:rPr lang="en-US" dirty="0"/>
              <a:t>Who was involved?</a:t>
            </a:r>
          </a:p>
          <a:p>
            <a:pPr lvl="1"/>
            <a:r>
              <a:rPr lang="en-US" dirty="0"/>
              <a:t>US (</a:t>
            </a:r>
            <a:r>
              <a:rPr lang="en-US" dirty="0" smtClean="0"/>
              <a:t>FDR), Britain </a:t>
            </a:r>
            <a:r>
              <a:rPr lang="en-US" dirty="0"/>
              <a:t>(Churchill</a:t>
            </a:r>
            <a:r>
              <a:rPr lang="en-US" dirty="0" smtClean="0"/>
              <a:t>), </a:t>
            </a:r>
            <a:r>
              <a:rPr lang="en-US" dirty="0"/>
              <a:t>Soviet Union</a:t>
            </a:r>
            <a:r>
              <a:rPr lang="en-US" dirty="0" smtClean="0"/>
              <a:t>(Stalin)</a:t>
            </a:r>
            <a:endParaRPr lang="en-US" dirty="0"/>
          </a:p>
          <a:p>
            <a:pPr lvl="1"/>
            <a:r>
              <a:rPr lang="en-US" dirty="0" smtClean="0"/>
              <a:t>First “Big Three” wartime meeting</a:t>
            </a:r>
          </a:p>
          <a:p>
            <a:pPr lvl="1"/>
            <a:endParaRPr lang="en-US" dirty="0"/>
          </a:p>
          <a:p>
            <a:r>
              <a:rPr lang="en-US" dirty="0"/>
              <a:t>What did </a:t>
            </a:r>
            <a:r>
              <a:rPr lang="en-US" dirty="0" smtClean="0"/>
              <a:t>they agree on?</a:t>
            </a:r>
          </a:p>
          <a:p>
            <a:pPr lvl="1"/>
            <a:r>
              <a:rPr lang="en-US" dirty="0" smtClean="0"/>
              <a:t>Invasion of Europe in 1944</a:t>
            </a:r>
          </a:p>
          <a:p>
            <a:pPr lvl="1"/>
            <a:r>
              <a:rPr lang="en-US" dirty="0" smtClean="0"/>
              <a:t>USSR would join war against Japan after Germany was defeated</a:t>
            </a:r>
          </a:p>
          <a:p>
            <a:endParaRPr lang="en-US" dirty="0"/>
          </a:p>
          <a:p>
            <a:r>
              <a:rPr lang="en-US" dirty="0" smtClean="0"/>
              <a:t>Issues that began to develop</a:t>
            </a:r>
          </a:p>
          <a:p>
            <a:pPr lvl="1"/>
            <a:r>
              <a:rPr lang="en-US" dirty="0" smtClean="0"/>
              <a:t>Stalin wanted to control parts of Eastern Europe</a:t>
            </a:r>
            <a:endParaRPr lang="en-US" dirty="0"/>
          </a:p>
        </p:txBody>
      </p:sp>
      <p:pic>
        <p:nvPicPr>
          <p:cNvPr id="4" name="Picture 3" descr="File:Tehran Conference, 194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4294909" cy="373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528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algn="ctr"/>
            <a:r>
              <a:rPr lang="en-US" dirty="0" smtClean="0"/>
              <a:t>Yalta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>
            <a:normAutofit/>
          </a:bodyPr>
          <a:lstStyle/>
          <a:p>
            <a:r>
              <a:rPr lang="en-US" dirty="0"/>
              <a:t>When was it?</a:t>
            </a:r>
          </a:p>
          <a:p>
            <a:pPr lvl="1"/>
            <a:r>
              <a:rPr lang="en-US" dirty="0" smtClean="0"/>
              <a:t>February, 1945 – two months prior to FDR’s death</a:t>
            </a:r>
            <a:endParaRPr lang="en-US" dirty="0"/>
          </a:p>
          <a:p>
            <a:endParaRPr lang="en-US" dirty="0"/>
          </a:p>
          <a:p>
            <a:r>
              <a:rPr lang="en-US" dirty="0"/>
              <a:t>Who was involved?</a:t>
            </a:r>
          </a:p>
          <a:p>
            <a:pPr lvl="1"/>
            <a:r>
              <a:rPr lang="en-US" dirty="0"/>
              <a:t>US (FDR), Britain (Churchill), Soviet Union</a:t>
            </a:r>
            <a:r>
              <a:rPr lang="en-US" dirty="0" smtClean="0"/>
              <a:t>(Stalin)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did they agree on?</a:t>
            </a:r>
          </a:p>
          <a:p>
            <a:pPr lvl="1"/>
            <a:r>
              <a:rPr lang="en-US" dirty="0" smtClean="0"/>
              <a:t>Stalin agreed to free elections in Eastern Europe</a:t>
            </a:r>
          </a:p>
          <a:p>
            <a:pPr lvl="2"/>
            <a:r>
              <a:rPr lang="en-US" dirty="0" smtClean="0"/>
              <a:t>Promised elections in Poland – never came true</a:t>
            </a:r>
          </a:p>
          <a:p>
            <a:pPr lvl="1"/>
            <a:r>
              <a:rPr lang="en-US" dirty="0" smtClean="0"/>
              <a:t>USSR would join the UN</a:t>
            </a:r>
          </a:p>
          <a:p>
            <a:pPr lvl="1"/>
            <a:r>
              <a:rPr lang="en-US" dirty="0" smtClean="0"/>
              <a:t>Germany would be divided into different zones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Yalta Conference (Churchill, Roosevelt, Stalin) (B&amp;W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0782"/>
            <a:ext cx="4953000" cy="3560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424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en-US" dirty="0" smtClean="0"/>
              <a:t>Potsdam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>
            <a:normAutofit/>
          </a:bodyPr>
          <a:lstStyle/>
          <a:p>
            <a:r>
              <a:rPr lang="en-US" dirty="0"/>
              <a:t>When was it?</a:t>
            </a:r>
          </a:p>
          <a:p>
            <a:pPr lvl="1"/>
            <a:r>
              <a:rPr lang="en-US" dirty="0"/>
              <a:t>J</a:t>
            </a:r>
            <a:r>
              <a:rPr lang="en-US" dirty="0" smtClean="0"/>
              <a:t>uly - August, 1945</a:t>
            </a:r>
          </a:p>
          <a:p>
            <a:pPr lvl="1"/>
            <a:endParaRPr lang="en-US" dirty="0"/>
          </a:p>
          <a:p>
            <a:r>
              <a:rPr lang="en-US" dirty="0"/>
              <a:t>Who was involved?</a:t>
            </a:r>
          </a:p>
          <a:p>
            <a:pPr lvl="1"/>
            <a:r>
              <a:rPr lang="en-US" dirty="0"/>
              <a:t>US </a:t>
            </a:r>
            <a:r>
              <a:rPr lang="en-US" dirty="0" smtClean="0"/>
              <a:t>(Truman), </a:t>
            </a:r>
            <a:r>
              <a:rPr lang="en-US" dirty="0"/>
              <a:t>Britain </a:t>
            </a:r>
            <a:r>
              <a:rPr lang="en-US" dirty="0" smtClean="0"/>
              <a:t>(Atlee), Soviet Union </a:t>
            </a:r>
            <a:r>
              <a:rPr lang="en-US" dirty="0"/>
              <a:t>(</a:t>
            </a:r>
            <a:r>
              <a:rPr lang="en-US" dirty="0" smtClean="0"/>
              <a:t>Stalin)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did they </a:t>
            </a:r>
            <a:r>
              <a:rPr lang="en-US" dirty="0" smtClean="0"/>
              <a:t>discuss?</a:t>
            </a:r>
            <a:endParaRPr lang="en-US" dirty="0"/>
          </a:p>
          <a:p>
            <a:pPr lvl="1"/>
            <a:r>
              <a:rPr lang="en-US" dirty="0" smtClean="0"/>
              <a:t>Japan given an ultimatum to surrender</a:t>
            </a:r>
          </a:p>
          <a:p>
            <a:pPr lvl="2"/>
            <a:r>
              <a:rPr lang="en-US" dirty="0" smtClean="0"/>
              <a:t>Truman hinted to Stalin about a new weapon</a:t>
            </a:r>
          </a:p>
          <a:p>
            <a:pPr lvl="1"/>
            <a:r>
              <a:rPr lang="en-US" dirty="0" smtClean="0"/>
              <a:t>Truman wanted to hold Stalin to agreements at Yalta</a:t>
            </a:r>
          </a:p>
          <a:p>
            <a:pPr lvl="2"/>
            <a:r>
              <a:rPr lang="en-US" dirty="0" smtClean="0"/>
              <a:t>He saw it as a “pact”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With the war ending, differences quickly emerged</a:t>
            </a:r>
          </a:p>
          <a:p>
            <a:pPr lvl="1"/>
            <a:endParaRPr lang="en-US" dirty="0"/>
          </a:p>
        </p:txBody>
      </p:sp>
      <p:pic>
        <p:nvPicPr>
          <p:cNvPr id="4" name="Picture 3" descr="File:Potsdam conference 1945-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855"/>
            <a:ext cx="4779818" cy="3719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628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981200"/>
            <a:ext cx="7467600" cy="4419600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8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842</TotalTime>
  <Words>350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Thermal</vt:lpstr>
      <vt:lpstr>APUSH Review: Important World War II Conferences</vt:lpstr>
      <vt:lpstr>Atlantic Charter</vt:lpstr>
      <vt:lpstr>Casablanca Conference</vt:lpstr>
      <vt:lpstr>Tehran Conference</vt:lpstr>
      <vt:lpstr>Yalta Conference</vt:lpstr>
      <vt:lpstr>Potsdam Conference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Important World War II Conferences</dc:title>
  <dc:creator>Adam</dc:creator>
  <cp:lastModifiedBy>adam</cp:lastModifiedBy>
  <cp:revision>15</cp:revision>
  <dcterms:created xsi:type="dcterms:W3CDTF">2013-11-15T16:08:35Z</dcterms:created>
  <dcterms:modified xsi:type="dcterms:W3CDTF">2014-01-26T23:15:23Z</dcterms:modified>
</cp:coreProperties>
</file>