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0" r:id="rId3"/>
    <p:sldId id="261" r:id="rId4"/>
    <p:sldId id="263" r:id="rId5"/>
    <p:sldId id="264" r:id="rId6"/>
    <p:sldId id="265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72C43FC-00EA-4E61-B74D-DB554FAD306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D7816E2-761F-45B3-B02B-9C2593E0FAC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</a:t>
            </a:r>
            <a:r>
              <a:rPr lang="en-US" sz="2800" i="1" dirty="0" err="1" smtClean="0"/>
              <a:t>Korematsu</a:t>
            </a:r>
            <a:r>
              <a:rPr lang="en-US" sz="2800" i="1" dirty="0" smtClean="0"/>
              <a:t> v. United States</a:t>
            </a:r>
            <a:r>
              <a:rPr lang="en-US" sz="2800" dirty="0" smtClean="0"/>
              <a:t> To Succeed In APUSH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610600" cy="2595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APUSH Review: </a:t>
            </a:r>
            <a:r>
              <a:rPr lang="en-US" sz="5400" i="1" dirty="0" err="1"/>
              <a:t>Korematsu</a:t>
            </a:r>
            <a:r>
              <a:rPr lang="en-US" sz="5400" i="1" dirty="0"/>
              <a:t> v. United States</a:t>
            </a:r>
            <a:r>
              <a:rPr lang="en-US" sz="5400" dirty="0"/>
              <a:t> </a:t>
            </a:r>
            <a:endParaRPr lang="en-US" sz="5400" i="1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1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54250"/>
          </a:xfrm>
        </p:spPr>
        <p:txBody>
          <a:bodyPr/>
          <a:lstStyle/>
          <a:p>
            <a:pPr algn="ctr"/>
            <a:r>
              <a:rPr lang="en-US" dirty="0" smtClean="0"/>
              <a:t>Key Ideas Before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5486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December 7, </a:t>
            </a:r>
            <a:r>
              <a:rPr lang="en-US" sz="2400" dirty="0" smtClean="0"/>
              <a:t>1941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Japanese attacked Pearl Harbor</a:t>
            </a:r>
          </a:p>
          <a:p>
            <a:pPr lvl="2"/>
            <a:r>
              <a:rPr lang="en-US" sz="2400" dirty="0" smtClean="0"/>
              <a:t>Fear that individuals of Japanese descent would aid Japan during the war</a:t>
            </a:r>
            <a:endParaRPr lang="en-US" sz="2400" dirty="0"/>
          </a:p>
          <a:p>
            <a:r>
              <a:rPr lang="en-US" sz="2400" dirty="0" smtClean="0"/>
              <a:t>Executive Order 9066 – February 19, 2942</a:t>
            </a:r>
          </a:p>
          <a:p>
            <a:pPr lvl="1"/>
            <a:r>
              <a:rPr lang="en-US" sz="2400" dirty="0" smtClean="0"/>
              <a:t>Established zones in which individuals could be excluded</a:t>
            </a:r>
          </a:p>
          <a:p>
            <a:pPr lvl="1"/>
            <a:r>
              <a:rPr lang="en-US" sz="2400" dirty="0" smtClean="0"/>
              <a:t>Zones were on the west coast, aimed to exclude Japanese (including those born in the US – citizens)</a:t>
            </a:r>
          </a:p>
          <a:p>
            <a:pPr lvl="1"/>
            <a:r>
              <a:rPr lang="en-US" sz="2400" dirty="0" smtClean="0"/>
              <a:t>Many Japanese-Americans were given only a few days notice to move</a:t>
            </a:r>
            <a:endParaRPr lang="en-US" sz="2400" dirty="0"/>
          </a:p>
          <a:p>
            <a:r>
              <a:rPr lang="en-US" sz="2400" dirty="0"/>
              <a:t>Many Japanese Americans cooperated with the camps</a:t>
            </a:r>
          </a:p>
          <a:p>
            <a:pPr lvl="1"/>
            <a:r>
              <a:rPr lang="en-US" sz="2400" dirty="0"/>
              <a:t>Wanted to prove their loyalty to the US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Map of World War II Japanese American internment camp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909" y="20782"/>
            <a:ext cx="5569526" cy="3969327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pic>
        <p:nvPicPr>
          <p:cNvPr id="5" name="Picture 4" descr="File:Posted Japanese American Exclusion Orde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836" y="381000"/>
            <a:ext cx="5605145" cy="4120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Japanese American Internment Cente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90600"/>
            <a:ext cx="4478972" cy="3295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65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927"/>
            <a:ext cx="7924800" cy="907473"/>
          </a:xfrm>
        </p:spPr>
        <p:txBody>
          <a:bodyPr/>
          <a:lstStyle/>
          <a:p>
            <a:pPr algn="ctr"/>
            <a:r>
              <a:rPr lang="en-US" dirty="0" smtClean="0"/>
              <a:t>Who was Fred </a:t>
            </a:r>
            <a:r>
              <a:rPr lang="en-US" dirty="0" err="1" smtClean="0"/>
              <a:t>Korematsu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4800600"/>
          </a:xfrm>
        </p:spPr>
        <p:txBody>
          <a:bodyPr/>
          <a:lstStyle/>
          <a:p>
            <a:r>
              <a:rPr lang="en-US" sz="2800" dirty="0" smtClean="0"/>
              <a:t>He was born in Oakland, CA to parents that immigrated from Japan</a:t>
            </a:r>
          </a:p>
          <a:p>
            <a:r>
              <a:rPr lang="en-US" sz="2800" dirty="0" smtClean="0"/>
              <a:t>Ordered to report on May 9, 1942 to soon be moved to an internment camp</a:t>
            </a:r>
            <a:endParaRPr lang="en-US" sz="2800" dirty="0"/>
          </a:p>
          <a:p>
            <a:pPr lvl="1"/>
            <a:r>
              <a:rPr lang="en-US" sz="2800" dirty="0" smtClean="0"/>
              <a:t>He refused to go, was arrested a few weeks later</a:t>
            </a:r>
          </a:p>
          <a:p>
            <a:pPr lvl="1"/>
            <a:r>
              <a:rPr lang="en-US" sz="2800" dirty="0" smtClean="0"/>
              <a:t>Sent to a camp in Utah</a:t>
            </a:r>
          </a:p>
          <a:p>
            <a:r>
              <a:rPr lang="en-US" sz="2800" dirty="0" smtClean="0"/>
              <a:t>His case went to the Supreme Court</a:t>
            </a:r>
          </a:p>
          <a:p>
            <a:pPr lvl="1"/>
            <a:r>
              <a:rPr lang="en-US" sz="2800" dirty="0" err="1" smtClean="0"/>
              <a:t>Korematsu</a:t>
            </a:r>
            <a:r>
              <a:rPr lang="en-US" sz="2800" dirty="0" smtClean="0"/>
              <a:t> received a lawyer from the ACLU</a:t>
            </a:r>
            <a:endParaRPr lang="en-US" sz="2800" dirty="0"/>
          </a:p>
        </p:txBody>
      </p:sp>
      <p:pic>
        <p:nvPicPr>
          <p:cNvPr id="5" name="Picture 4" descr="File:Fred Korematsu NP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078" y="4769774"/>
            <a:ext cx="1700213" cy="2053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Stalls at Tanfora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941" y="1143000"/>
            <a:ext cx="3206115" cy="2410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adam\Desktop\lossy-page1-747px-Topaz,_Utah._A_panorama_view_of_the_Central_Utah_Relocation_Center,_taken_from_the_water_tower._-_NARA_-_536975.tif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2587941" cy="2410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988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Supreme Court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In a 6-3 ruling, the Supreme Court declared the camps constitutional</a:t>
            </a:r>
          </a:p>
          <a:p>
            <a:pPr lvl="1"/>
            <a:r>
              <a:rPr lang="en-US" sz="2800" dirty="0" smtClean="0"/>
              <a:t>All </a:t>
            </a:r>
            <a:r>
              <a:rPr lang="en-US" sz="2800" dirty="0"/>
              <a:t>6 </a:t>
            </a:r>
            <a:r>
              <a:rPr lang="en-US" sz="2800" dirty="0" smtClean="0"/>
              <a:t>judges who </a:t>
            </a:r>
            <a:r>
              <a:rPr lang="en-US" sz="2800" dirty="0"/>
              <a:t>favored were </a:t>
            </a:r>
            <a:r>
              <a:rPr lang="en-US" sz="2800" dirty="0" smtClean="0"/>
              <a:t>appointed by FDR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0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Effects of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In </a:t>
            </a:r>
            <a:r>
              <a:rPr lang="en-US" sz="2800" dirty="0"/>
              <a:t>times of war and crisis, personal liberties decrease</a:t>
            </a:r>
          </a:p>
          <a:p>
            <a:pPr lvl="1"/>
            <a:r>
              <a:rPr lang="en-US" sz="2800" dirty="0"/>
              <a:t>Seen in: </a:t>
            </a:r>
          </a:p>
          <a:p>
            <a:pPr lvl="2"/>
            <a:r>
              <a:rPr lang="en-US" sz="2800" dirty="0" smtClean="0"/>
              <a:t>Alien and Sedition Acts – Quasi War</a:t>
            </a:r>
          </a:p>
          <a:p>
            <a:pPr lvl="2"/>
            <a:r>
              <a:rPr lang="en-US" sz="2800" dirty="0" smtClean="0"/>
              <a:t>The </a:t>
            </a:r>
            <a:r>
              <a:rPr lang="en-US" sz="2800" dirty="0"/>
              <a:t>Civil War – suspension of habeas corpus</a:t>
            </a:r>
          </a:p>
          <a:p>
            <a:pPr lvl="2"/>
            <a:r>
              <a:rPr lang="en-US" sz="2800" dirty="0"/>
              <a:t>World War </a:t>
            </a:r>
            <a:r>
              <a:rPr lang="en-US" sz="2800" dirty="0" smtClean="0"/>
              <a:t>I </a:t>
            </a:r>
            <a:r>
              <a:rPr lang="en-US" sz="2800" dirty="0"/>
              <a:t>– </a:t>
            </a:r>
            <a:r>
              <a:rPr lang="en-US" sz="2800" dirty="0" err="1" smtClean="0"/>
              <a:t>Schenck</a:t>
            </a:r>
            <a:r>
              <a:rPr lang="en-US" sz="2800" dirty="0" smtClean="0"/>
              <a:t> v. US</a:t>
            </a:r>
            <a:endParaRPr lang="en-US" sz="2800" dirty="0"/>
          </a:p>
          <a:p>
            <a:pPr lvl="2"/>
            <a:r>
              <a:rPr lang="en-US" sz="2800" dirty="0"/>
              <a:t>Cold War – 2</a:t>
            </a:r>
            <a:r>
              <a:rPr lang="en-US" sz="2800" baseline="30000" dirty="0"/>
              <a:t>nd</a:t>
            </a:r>
            <a:r>
              <a:rPr lang="en-US" sz="2800" dirty="0"/>
              <a:t> “Red Scare</a:t>
            </a:r>
            <a:endParaRPr lang="en-US" sz="2800" dirty="0" smtClean="0"/>
          </a:p>
          <a:p>
            <a:pPr lvl="1"/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Abraham Lincoln November 186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934845" cy="2627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Joseph McCarthy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744" y="0"/>
            <a:ext cx="2844165" cy="3916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14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Multiple-Choice:</a:t>
            </a:r>
          </a:p>
          <a:p>
            <a:pPr lvl="1"/>
            <a:r>
              <a:rPr lang="en-US" sz="2800" dirty="0" smtClean="0"/>
              <a:t>Be able to recognize 9066</a:t>
            </a:r>
          </a:p>
          <a:p>
            <a:pPr lvl="1"/>
            <a:r>
              <a:rPr lang="en-US" sz="2800" dirty="0" smtClean="0"/>
              <a:t>In times of crisis, rights and liberties decrease</a:t>
            </a:r>
            <a:endParaRPr lang="en-US" sz="2800" dirty="0"/>
          </a:p>
          <a:p>
            <a:r>
              <a:rPr lang="en-US" sz="2800" dirty="0" smtClean="0"/>
              <a:t>Essays:</a:t>
            </a:r>
          </a:p>
          <a:p>
            <a:pPr lvl="1"/>
            <a:r>
              <a:rPr lang="en-US" sz="2800" dirty="0" smtClean="0"/>
              <a:t>Experiences of Japanese Americans during World War II compared to other groups</a:t>
            </a:r>
          </a:p>
          <a:p>
            <a:endParaRPr lang="en-US" sz="2800" dirty="0"/>
          </a:p>
          <a:p>
            <a:endParaRPr lang="en-US" sz="2800" dirty="0" smtClean="0"/>
          </a:p>
          <a:p>
            <a:pPr lvl="1"/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9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1097684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</a:t>
            </a:r>
            <a:r>
              <a:rPr lang="en-US" sz="3200" dirty="0" smtClean="0"/>
              <a:t>word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“Like” the video</a:t>
            </a:r>
            <a:endParaRPr lang="en-US" sz="3200" dirty="0"/>
          </a:p>
          <a:p>
            <a:r>
              <a:rPr lang="en-US" sz="2400" dirty="0"/>
              <a:t>Questions? Comments? </a:t>
            </a:r>
            <a:endParaRPr lang="en-US" sz="2400" dirty="0" smtClean="0"/>
          </a:p>
          <a:p>
            <a:pPr lvl="1"/>
            <a:r>
              <a:rPr lang="en-US" sz="2400" dirty="0" smtClean="0"/>
              <a:t>Leave </a:t>
            </a:r>
            <a:r>
              <a:rPr lang="en-US" sz="2400" dirty="0"/>
              <a:t>in comments</a:t>
            </a:r>
          </a:p>
          <a:p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 rot="663007">
            <a:off x="182811" y="4622319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1485</TotalTime>
  <Words>310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Horizon</vt:lpstr>
      <vt:lpstr>APUSH Review: Korematsu v. United States </vt:lpstr>
      <vt:lpstr>Key Ideas Before The Case</vt:lpstr>
      <vt:lpstr>Who was Fred Korematsu?</vt:lpstr>
      <vt:lpstr>The Supreme Court decision</vt:lpstr>
      <vt:lpstr>Effects of the Case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Schenck v. United States (1919)</dc:title>
  <dc:creator>adam</dc:creator>
  <cp:lastModifiedBy>adam</cp:lastModifiedBy>
  <cp:revision>21</cp:revision>
  <dcterms:created xsi:type="dcterms:W3CDTF">2013-12-25T04:14:26Z</dcterms:created>
  <dcterms:modified xsi:type="dcterms:W3CDTF">2014-03-23T13:47:25Z</dcterms:modified>
</cp:coreProperties>
</file>