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E3CB6D-2A94-4829-91CC-CF4F92886EF4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64B74F0-D23D-466E-BEE3-0D333760B3E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Cold </a:t>
            </a:r>
            <a:r>
              <a:rPr lang="en-US" sz="5400" smtClean="0"/>
              <a:t>War In Cuba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The Cold War In Cuba 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8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Cuba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Pre-1959:</a:t>
            </a:r>
          </a:p>
          <a:p>
            <a:pPr lvl="1"/>
            <a:r>
              <a:rPr lang="en-US" dirty="0" smtClean="0"/>
              <a:t>US businesses were active in Cuba (mines, farms, hotels, etc.) </a:t>
            </a:r>
          </a:p>
          <a:p>
            <a:r>
              <a:rPr lang="en-US" dirty="0" smtClean="0"/>
              <a:t>January 1, 1959:</a:t>
            </a:r>
          </a:p>
          <a:p>
            <a:pPr lvl="1"/>
            <a:r>
              <a:rPr lang="en-US" dirty="0" smtClean="0"/>
              <a:t>Castro took control of Cuba, Batista is overthrown</a:t>
            </a:r>
            <a:endParaRPr lang="en-US" dirty="0"/>
          </a:p>
          <a:p>
            <a:r>
              <a:rPr lang="en-US" dirty="0" smtClean="0"/>
              <a:t>US relations with Castro were shaky; he becomes an ally with the Soviet Union</a:t>
            </a:r>
          </a:p>
          <a:p>
            <a:r>
              <a:rPr lang="en-US" dirty="0" smtClean="0"/>
              <a:t>1961, US breaks relations with Cuba</a:t>
            </a:r>
            <a:endParaRPr lang="en-US" dirty="0"/>
          </a:p>
        </p:txBody>
      </p:sp>
      <p:pic>
        <p:nvPicPr>
          <p:cNvPr id="4" name="Picture 3" descr="File:BatistaDC193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27" y="2550795"/>
            <a:ext cx="6858000" cy="4307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18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 Of Pigs Invasion (1961)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Eisenhower leaving office, plan was in place to overthrow Castro</a:t>
            </a:r>
          </a:p>
          <a:p>
            <a:pPr lvl="1"/>
            <a:r>
              <a:rPr lang="en-US" dirty="0" smtClean="0"/>
              <a:t>Cuban exiles (trained by US) would invade Cuba</a:t>
            </a:r>
            <a:endParaRPr lang="en-US" dirty="0"/>
          </a:p>
          <a:p>
            <a:r>
              <a:rPr lang="en-US" dirty="0" smtClean="0"/>
              <a:t>April, 1961 the invasion takes place</a:t>
            </a:r>
          </a:p>
          <a:p>
            <a:pPr lvl="1"/>
            <a:r>
              <a:rPr lang="en-US" dirty="0" smtClean="0"/>
              <a:t>US does not directly get involved</a:t>
            </a:r>
          </a:p>
          <a:p>
            <a:pPr lvl="1"/>
            <a:r>
              <a:rPr lang="en-US" dirty="0" smtClean="0"/>
              <a:t>The invasion is a HUGE failure</a:t>
            </a:r>
          </a:p>
          <a:p>
            <a:r>
              <a:rPr lang="en-US" dirty="0" smtClean="0"/>
              <a:t>Impact:</a:t>
            </a:r>
          </a:p>
          <a:p>
            <a:pPr lvl="1"/>
            <a:r>
              <a:rPr lang="en-US" dirty="0" smtClean="0"/>
              <a:t>Cuba and USSR worry about future invasions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Dwight D. Eisenhower, official photo portrait, May 29, 195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45803"/>
            <a:ext cx="2977832" cy="3612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ayofPig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399"/>
            <a:ext cx="7848600" cy="3375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31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Cuban Missile Crisis (1962)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</a:t>
            </a:r>
            <a:r>
              <a:rPr lang="en-US" dirty="0" smtClean="0"/>
              <a:t>n October 14, US surveillance discover missiles with nuclear capabilities in Cuba </a:t>
            </a:r>
          </a:p>
          <a:p>
            <a:pPr lvl="1"/>
            <a:r>
              <a:rPr lang="en-US" dirty="0" smtClean="0"/>
              <a:t>Could destroy most of the US</a:t>
            </a:r>
          </a:p>
          <a:p>
            <a:r>
              <a:rPr lang="en-US" dirty="0" smtClean="0"/>
              <a:t>JFK quarantined Cuba</a:t>
            </a:r>
          </a:p>
          <a:p>
            <a:pPr lvl="1"/>
            <a:r>
              <a:rPr lang="en-US" dirty="0" smtClean="0"/>
              <a:t>Would not allow other Soviet ships in</a:t>
            </a:r>
          </a:p>
          <a:p>
            <a:pPr lvl="1"/>
            <a:r>
              <a:rPr lang="en-US" dirty="0" smtClean="0"/>
              <a:t>Preparing for war</a:t>
            </a:r>
          </a:p>
          <a:p>
            <a:pPr lvl="1"/>
            <a:r>
              <a:rPr lang="en-US" dirty="0" smtClean="0"/>
              <a:t>Soviets had 42,000 troops in Cuba – could repel a US attack</a:t>
            </a:r>
            <a:endParaRPr lang="en-US" dirty="0"/>
          </a:p>
          <a:p>
            <a:r>
              <a:rPr lang="en-US" dirty="0" smtClean="0"/>
              <a:t>Eventually, the Soviet Union withdrew missiles</a:t>
            </a:r>
          </a:p>
          <a:p>
            <a:pPr lvl="1"/>
            <a:r>
              <a:rPr lang="en-US" dirty="0" smtClean="0"/>
              <a:t>US promised not to attack Cuba</a:t>
            </a:r>
          </a:p>
          <a:p>
            <a:pPr lvl="1"/>
            <a:r>
              <a:rPr lang="en-US" dirty="0" smtClean="0"/>
              <a:t>US would withdraw missiles from Turkey</a:t>
            </a:r>
          </a:p>
          <a:p>
            <a:r>
              <a:rPr lang="en-US" dirty="0" smtClean="0"/>
              <a:t>Impact?</a:t>
            </a:r>
          </a:p>
          <a:p>
            <a:pPr lvl="1"/>
            <a:r>
              <a:rPr lang="en-US" dirty="0" smtClean="0"/>
              <a:t>“hot line” established</a:t>
            </a:r>
          </a:p>
          <a:p>
            <a:endParaRPr lang="en-US" dirty="0"/>
          </a:p>
        </p:txBody>
      </p:sp>
      <p:pic>
        <p:nvPicPr>
          <p:cNvPr id="4" name="Picture 3" descr="File:U2 Image of Cuban Missile Cris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316" y="609600"/>
            <a:ext cx="5628640" cy="4453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EXCOMM meeting, Cuban Missile Crisis, 29 October 196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58240"/>
            <a:ext cx="6858000" cy="454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Jupiter IRBM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34390"/>
            <a:ext cx="6496050" cy="5189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58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Fog of wa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781" y="3230822"/>
            <a:ext cx="2683510" cy="3634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42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</TotalTime>
  <Words>241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APUSH Review: The Cold War In Cuba</vt:lpstr>
      <vt:lpstr>Background On Cuba</vt:lpstr>
      <vt:lpstr>Bay Of Pigs Invasion (1961)</vt:lpstr>
      <vt:lpstr>Cuban Missile Crisis (1962)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Cold War, Cuba Edition</dc:title>
  <dc:creator>adam</dc:creator>
  <cp:lastModifiedBy>adam</cp:lastModifiedBy>
  <cp:revision>12</cp:revision>
  <dcterms:created xsi:type="dcterms:W3CDTF">2014-02-03T16:14:58Z</dcterms:created>
  <dcterms:modified xsi:type="dcterms:W3CDTF">2014-02-04T22:21:25Z</dcterms:modified>
</cp:coreProperties>
</file>