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66" r:id="rId3"/>
    <p:sldId id="269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6752D6-C54A-4F65-8FE0-501462EA4E4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The Election of 1912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The Election of 1912 To Succeed In APUSH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/>
          <a:lstStyle/>
          <a:p>
            <a:pPr algn="ctr"/>
            <a:r>
              <a:rPr lang="en-US" dirty="0" smtClean="0"/>
              <a:t>Key Ideas Before 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William Howard Taft was the incumbent president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Was hand-picked by Roosevelt to be his successor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Roosevelt feuded with Taft, sought the </a:t>
            </a:r>
            <a:r>
              <a:rPr lang="en-US" dirty="0" smtClean="0"/>
              <a:t>Republican nomination</a:t>
            </a:r>
            <a:endParaRPr lang="en-US" dirty="0" smtClean="0"/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Republicans </a:t>
            </a:r>
            <a:r>
              <a:rPr lang="en-US" dirty="0" smtClean="0"/>
              <a:t>chose Taft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Roosevelt runs on the Progressive Party, or “Bull Moose Party” ticket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File:TAFT19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92" y="578802"/>
            <a:ext cx="4311015" cy="5700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aftASecondTerm191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28600"/>
            <a:ext cx="5943600" cy="378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le:TR-Xray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215" y="1892617"/>
            <a:ext cx="4179570" cy="307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7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Candidates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3999"/>
          </a:xfrm>
        </p:spPr>
        <p:txBody>
          <a:bodyPr/>
          <a:lstStyle/>
          <a:p>
            <a:r>
              <a:rPr lang="en-US" dirty="0"/>
              <a:t>William Howard Taft </a:t>
            </a:r>
            <a:r>
              <a:rPr lang="en-US" dirty="0" smtClean="0"/>
              <a:t>– Republican Party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Theodore Roosevelt – Progressive Party</a:t>
            </a:r>
          </a:p>
          <a:p>
            <a:endParaRPr lang="en-US" dirty="0" smtClean="0"/>
          </a:p>
          <a:p>
            <a:r>
              <a:rPr lang="en-US" dirty="0" smtClean="0"/>
              <a:t>Woodrow Wilson – Democratic Party</a:t>
            </a:r>
          </a:p>
          <a:p>
            <a:endParaRPr lang="en-US" dirty="0" smtClean="0"/>
          </a:p>
          <a:p>
            <a:r>
              <a:rPr lang="en-US" dirty="0" smtClean="0"/>
              <a:t>Eugene Debs – Socialist Party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William Howard Taft, Bain bw photo portrait, 190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3148648" cy="3798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 Roosevel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05282"/>
            <a:ext cx="2868930" cy="3633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Woodrow Wilson-H&amp;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07" y="0"/>
            <a:ext cx="2814320" cy="3641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ile:EugeneVictorDeb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" y="0"/>
            <a:ext cx="3432175" cy="4215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7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3999"/>
          </a:xfrm>
        </p:spPr>
        <p:txBody>
          <a:bodyPr/>
          <a:lstStyle/>
          <a:p>
            <a:r>
              <a:rPr lang="en-US" dirty="0" smtClean="0"/>
              <a:t>Two “Republican” candidates help split the vote</a:t>
            </a:r>
          </a:p>
          <a:p>
            <a:pPr lvl="1"/>
            <a:r>
              <a:rPr lang="en-US" dirty="0" smtClean="0"/>
              <a:t>Woodrow Wilson easily wins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Eugene V. Debs wins nearly 1,000,000 votes</a:t>
            </a:r>
          </a:p>
          <a:p>
            <a:pPr lvl="1"/>
            <a:r>
              <a:rPr lang="en-US" dirty="0" smtClean="0"/>
              <a:t>Socialism is a growing force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ElectoralCollege1912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943600" cy="345313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For Auld Lang Syne - Leonard Raven-Hil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372" y="573087"/>
            <a:ext cx="4453255" cy="571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45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6" name="Picture 5" descr="File:For Auld Lang Syne - Leonard Raven-Hil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2776855" cy="3349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>
          <a:xfrm>
            <a:off x="4648200" y="3810000"/>
            <a:ext cx="1524000" cy="914400"/>
          </a:xfrm>
          <a:prstGeom prst="wedgeRoundRectCallout">
            <a:avLst>
              <a:gd name="adj1" fmla="val 55531"/>
              <a:gd name="adj2" fmla="val 746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told you to subscribe!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19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671</TotalTime>
  <Words>152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APUSH Review: The Election of 1912</vt:lpstr>
      <vt:lpstr>Key Ideas Before The Election</vt:lpstr>
      <vt:lpstr>The Candidates</vt:lpstr>
      <vt:lpstr>The Results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Treaty of Versailles</dc:title>
  <dc:creator>Adam</dc:creator>
  <cp:lastModifiedBy>adam</cp:lastModifiedBy>
  <cp:revision>57</cp:revision>
  <dcterms:created xsi:type="dcterms:W3CDTF">2013-09-22T01:28:49Z</dcterms:created>
  <dcterms:modified xsi:type="dcterms:W3CDTF">2014-02-12T23:46:03Z</dcterms:modified>
</cp:coreProperties>
</file>