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8" r:id="rId2"/>
    <p:sldId id="266" r:id="rId3"/>
    <p:sldId id="269" r:id="rId4"/>
    <p:sldId id="267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26752D6-C54A-4F65-8FE0-501462EA4E4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Election of 1912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The Election of 1912 To 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6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53400" cy="1371600"/>
          </a:xfrm>
        </p:spPr>
        <p:txBody>
          <a:bodyPr/>
          <a:lstStyle/>
          <a:p>
            <a:pPr algn="ctr"/>
            <a:r>
              <a:rPr lang="en-US" dirty="0" smtClean="0"/>
              <a:t>Key Ideas Before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William Howard Taft was the incumbent president</a:t>
            </a:r>
          </a:p>
          <a:p>
            <a:pPr marL="63550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Was hand-picked by Roosevelt to be his successor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Roosevelt feuded with Taft, sought the </a:t>
            </a:r>
            <a:r>
              <a:rPr lang="en-US" dirty="0" smtClean="0"/>
              <a:t>Republican nomination</a:t>
            </a:r>
            <a:endParaRPr lang="en-US" dirty="0" smtClean="0"/>
          </a:p>
          <a:p>
            <a:pPr marL="635508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Republicans </a:t>
            </a:r>
            <a:r>
              <a:rPr lang="en-US" dirty="0" smtClean="0"/>
              <a:t>chose Taft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Roosevelt runs on the Progressive Party, or “Bull Moose Party” ticket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File:TAFT190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492" y="578802"/>
            <a:ext cx="4311015" cy="5700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aftASecondTerm191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199" y="228600"/>
            <a:ext cx="5943600" cy="378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File:TR-Xray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215" y="1892617"/>
            <a:ext cx="4179570" cy="3072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678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The Candidates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3999"/>
          </a:xfrm>
        </p:spPr>
        <p:txBody>
          <a:bodyPr/>
          <a:lstStyle/>
          <a:p>
            <a:r>
              <a:rPr lang="en-US" dirty="0"/>
              <a:t>William Howard Taft </a:t>
            </a:r>
            <a:r>
              <a:rPr lang="en-US" dirty="0" smtClean="0"/>
              <a:t>– Republican Party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Theodore Roosevelt – Progressive Party</a:t>
            </a:r>
          </a:p>
          <a:p>
            <a:endParaRPr lang="en-US" dirty="0" smtClean="0"/>
          </a:p>
          <a:p>
            <a:r>
              <a:rPr lang="en-US" dirty="0" smtClean="0"/>
              <a:t>Woodrow Wilson – Democratic Party</a:t>
            </a:r>
          </a:p>
          <a:p>
            <a:endParaRPr lang="en-US" dirty="0" smtClean="0"/>
          </a:p>
          <a:p>
            <a:r>
              <a:rPr lang="en-US" dirty="0" smtClean="0"/>
              <a:t>Eugene Debs – Socialist Party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File:William Howard Taft, Bain bw photo portrait, 190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819400"/>
            <a:ext cx="3148648" cy="3798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T Roosevel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05282"/>
            <a:ext cx="2868930" cy="3633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File:Woodrow Wilson-H&amp;E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407" y="0"/>
            <a:ext cx="2814320" cy="3641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ile:EugeneVictorDebs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" y="0"/>
            <a:ext cx="3432175" cy="4215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076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3999"/>
          </a:xfrm>
        </p:spPr>
        <p:txBody>
          <a:bodyPr/>
          <a:lstStyle/>
          <a:p>
            <a:r>
              <a:rPr lang="en-US" dirty="0" smtClean="0"/>
              <a:t>Two “Republican” candidates help split the vote</a:t>
            </a:r>
          </a:p>
          <a:p>
            <a:pPr lvl="1"/>
            <a:r>
              <a:rPr lang="en-US" dirty="0" smtClean="0"/>
              <a:t>Woodrow Wilson easily wins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Eugene V. Debs wins nearly 1,000,000 votes</a:t>
            </a:r>
          </a:p>
          <a:p>
            <a:pPr lvl="1"/>
            <a:r>
              <a:rPr lang="en-US" dirty="0" smtClean="0"/>
              <a:t>Socialism is a growing force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ElectoralCollege1912.sv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5943600" cy="345313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" name="Picture 4" descr="File:For Auld Lang Syne - Leonard Raven-Hill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372" y="573087"/>
            <a:ext cx="4453255" cy="571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745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6" name="Picture 5" descr="File:For Auld Lang Syne - Leonard Raven-Hil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52800"/>
            <a:ext cx="2776855" cy="3349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ounded Rectangular Callout 4"/>
          <p:cNvSpPr/>
          <p:nvPr/>
        </p:nvSpPr>
        <p:spPr>
          <a:xfrm>
            <a:off x="4648200" y="3810000"/>
            <a:ext cx="1524000" cy="914400"/>
          </a:xfrm>
          <a:prstGeom prst="wedgeRoundRectCallout">
            <a:avLst>
              <a:gd name="adj1" fmla="val 55531"/>
              <a:gd name="adj2" fmla="val 746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 told you to subscribe!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19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671</TotalTime>
  <Words>152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APUSH Review: The Election of 1912</vt:lpstr>
      <vt:lpstr>Key Ideas Before The Election</vt:lpstr>
      <vt:lpstr>The Candidates</vt:lpstr>
      <vt:lpstr>The Results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Treaty of Versailles</dc:title>
  <dc:creator>Adam</dc:creator>
  <cp:lastModifiedBy>adam</cp:lastModifiedBy>
  <cp:revision>57</cp:revision>
  <dcterms:created xsi:type="dcterms:W3CDTF">2013-09-22T01:28:49Z</dcterms:created>
  <dcterms:modified xsi:type="dcterms:W3CDTF">2014-02-12T23:46:03Z</dcterms:modified>
</cp:coreProperties>
</file>