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60" r:id="rId3"/>
    <p:sldId id="258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E85ECF-9851-4026-B03A-BBA29FF78CD3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345" y="16764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The Election of 1948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Everything You Need To </a:t>
            </a:r>
            <a:r>
              <a:rPr lang="en-US" dirty="0"/>
              <a:t>K</a:t>
            </a:r>
            <a:r>
              <a:rPr lang="en-US" dirty="0" smtClean="0"/>
              <a:t>now </a:t>
            </a:r>
            <a:r>
              <a:rPr lang="en-US" dirty="0"/>
              <a:t>A</a:t>
            </a:r>
            <a:r>
              <a:rPr lang="en-US" dirty="0" smtClean="0"/>
              <a:t>bout The Election of 1948 To Succeed In APUSH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www.Apushreview.com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00833 -0.04444 L -0.00833 -0.11667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Key Ideas Before The 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World War II ended in 1945, The Cold War was in full effect</a:t>
            </a:r>
          </a:p>
          <a:p>
            <a:r>
              <a:rPr lang="en-US" dirty="0" smtClean="0"/>
              <a:t>1947</a:t>
            </a:r>
          </a:p>
          <a:p>
            <a:pPr lvl="1"/>
            <a:r>
              <a:rPr lang="en-US" dirty="0" smtClean="0"/>
              <a:t>Containment, Truman Doctrine, and Marshall Plan</a:t>
            </a:r>
            <a:endParaRPr lang="en-US" dirty="0"/>
          </a:p>
          <a:p>
            <a:pPr lvl="1"/>
            <a:r>
              <a:rPr lang="en-US" dirty="0" smtClean="0"/>
              <a:t>HUAC</a:t>
            </a:r>
          </a:p>
          <a:p>
            <a:r>
              <a:rPr lang="en-US" dirty="0" smtClean="0"/>
              <a:t>Taft Hartley Act (1947)</a:t>
            </a:r>
          </a:p>
          <a:p>
            <a:pPr lvl="1"/>
            <a:r>
              <a:rPr lang="en-US" dirty="0" smtClean="0"/>
              <a:t>Limited the power of unions</a:t>
            </a:r>
          </a:p>
          <a:p>
            <a:pPr lvl="1"/>
            <a:r>
              <a:rPr lang="en-US" dirty="0" smtClean="0"/>
              <a:t>Truman campaigned on overturning this act (never did)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George F. Kennan 1947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7709"/>
            <a:ext cx="2334491" cy="32488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8529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Candidates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Truman (Democrat) runs for re-election</a:t>
            </a:r>
          </a:p>
          <a:p>
            <a:pPr lvl="1"/>
            <a:r>
              <a:rPr lang="en-US" dirty="0" smtClean="0"/>
              <a:t>Campaigned </a:t>
            </a:r>
            <a:r>
              <a:rPr lang="en-US" dirty="0"/>
              <a:t>across the country by train </a:t>
            </a:r>
          </a:p>
          <a:p>
            <a:pPr lvl="1"/>
            <a:r>
              <a:rPr lang="en-US" dirty="0"/>
              <a:t>A la William Jennings Bryan in 1896</a:t>
            </a:r>
          </a:p>
          <a:p>
            <a:r>
              <a:rPr lang="en-US" dirty="0" smtClean="0"/>
              <a:t>Thomas Dewey (Republican) </a:t>
            </a:r>
          </a:p>
          <a:p>
            <a:pPr lvl="1"/>
            <a:r>
              <a:rPr lang="en-US" dirty="0" smtClean="0"/>
              <a:t>1948 Republican convention was first televised convention</a:t>
            </a:r>
            <a:endParaRPr lang="en-US" dirty="0"/>
          </a:p>
          <a:p>
            <a:r>
              <a:rPr lang="en-US" dirty="0" smtClean="0"/>
              <a:t>Henry Wallace (Progressive Ticket)</a:t>
            </a:r>
          </a:p>
          <a:p>
            <a:r>
              <a:rPr lang="en-US" dirty="0" smtClean="0"/>
              <a:t>Strom Thurmond (States-Rights’) – </a:t>
            </a:r>
            <a:r>
              <a:rPr lang="en-US" dirty="0" err="1" smtClean="0"/>
              <a:t>Dixiecrat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Harry-truma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276600"/>
            <a:ext cx="2794635" cy="3616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ThomasDewey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62344"/>
            <a:ext cx="2867891" cy="32142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Henry-A.-Wallace-Townsend.jpe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3886200" cy="403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File:Strom Thurmond, c 1961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999" y="524566"/>
            <a:ext cx="2957945" cy="35071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662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Issues and Campaign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Thomas Dewey </a:t>
            </a:r>
            <a:r>
              <a:rPr lang="en-US" dirty="0"/>
              <a:t>c</a:t>
            </a:r>
            <a:r>
              <a:rPr lang="en-US" dirty="0" smtClean="0"/>
              <a:t>ampaigned on reducing New Deal policies and limiting the power of labor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Truman campaigned for civil rights, increased minimum wage, and continuation of New Deal policies</a:t>
            </a:r>
          </a:p>
          <a:p>
            <a:endParaRPr lang="en-US" dirty="0" smtClean="0"/>
          </a:p>
          <a:p>
            <a:r>
              <a:rPr lang="en-US" dirty="0" smtClean="0"/>
              <a:t>Wallace campaigned against Truman’s foreign policies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US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/>
              <a:t>Thurmond was anti </a:t>
            </a:r>
            <a:r>
              <a:rPr lang="en-US" dirty="0"/>
              <a:t>civil rights and pro Jim Crow laws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98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Considered the greatest upset in presidential history</a:t>
            </a:r>
          </a:p>
          <a:p>
            <a:r>
              <a:rPr lang="en-US" dirty="0" smtClean="0"/>
              <a:t>“Dewey Defeats Truman” – Chicago Tribune</a:t>
            </a:r>
            <a:endParaRPr lang="en-US" dirty="0"/>
          </a:p>
          <a:p>
            <a:r>
              <a:rPr lang="en-US" dirty="0" smtClean="0"/>
              <a:t>Why did Truman win?</a:t>
            </a:r>
          </a:p>
          <a:p>
            <a:pPr lvl="1"/>
            <a:r>
              <a:rPr lang="en-US" dirty="0" smtClean="0"/>
              <a:t>Unions, farmers, and African Americans overwhelmingly voted for Truman</a:t>
            </a:r>
          </a:p>
          <a:p>
            <a:pPr lvl="1"/>
            <a:r>
              <a:rPr lang="en-US" dirty="0" smtClean="0"/>
              <a:t>Many individuals did not want to “waste” a vote on a third party candidate</a:t>
            </a:r>
            <a:endParaRPr lang="en-US" dirty="0"/>
          </a:p>
          <a:p>
            <a:r>
              <a:rPr lang="en-US" dirty="0" smtClean="0"/>
              <a:t>Democrats also won both houses of Congress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:\Users\adam\Downloads\photo 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097" y="574357"/>
            <a:ext cx="4281805" cy="57092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adam\Downloads\photo 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097" y="574356"/>
            <a:ext cx="4281805" cy="57092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ElectoralCollege1948.sv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2350" y="228600"/>
            <a:ext cx="7079298" cy="441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290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533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4" descr="C:\Users\adam\Downloads\photo 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124201"/>
            <a:ext cx="3726873" cy="37338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6705600" y="4572000"/>
            <a:ext cx="1143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Dewey didn’t subscribe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5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2463</TotalTime>
  <Words>255</Words>
  <Application>Microsoft Office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APUSH Review: The Election of 1948</vt:lpstr>
      <vt:lpstr>Key Ideas Before The Election</vt:lpstr>
      <vt:lpstr>The Candidates</vt:lpstr>
      <vt:lpstr>The Issues and Campaign</vt:lpstr>
      <vt:lpstr>The Results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adam</cp:lastModifiedBy>
  <cp:revision>36</cp:revision>
  <dcterms:created xsi:type="dcterms:W3CDTF">2013-11-22T00:02:11Z</dcterms:created>
  <dcterms:modified xsi:type="dcterms:W3CDTF">2014-01-27T22:44:23Z</dcterms:modified>
</cp:coreProperties>
</file>