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676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1960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Election </a:t>
            </a:r>
            <a:r>
              <a:rPr lang="en-US" smtClean="0"/>
              <a:t>of 1960 </a:t>
            </a:r>
            <a:r>
              <a:rPr lang="en-US" dirty="0" smtClean="0"/>
              <a:t>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Key Ideas Before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Cold </a:t>
            </a:r>
            <a:r>
              <a:rPr lang="en-US" dirty="0" smtClean="0"/>
              <a:t>War with Soviet Union</a:t>
            </a:r>
          </a:p>
          <a:p>
            <a:pPr lvl="1"/>
            <a:r>
              <a:rPr lang="en-US" dirty="0" smtClean="0"/>
              <a:t>U2 Spy plane (1960)</a:t>
            </a:r>
          </a:p>
          <a:p>
            <a:pPr lvl="2"/>
            <a:r>
              <a:rPr lang="en-US" dirty="0" smtClean="0"/>
              <a:t>Drastically increased tensions</a:t>
            </a:r>
          </a:p>
          <a:p>
            <a:r>
              <a:rPr lang="en-US" dirty="0" smtClean="0"/>
              <a:t>Civil Rights:</a:t>
            </a:r>
          </a:p>
          <a:p>
            <a:pPr lvl="1"/>
            <a:r>
              <a:rPr lang="en-US" dirty="0" smtClean="0"/>
              <a:t>Desegregation of schools (</a:t>
            </a:r>
            <a:r>
              <a:rPr lang="en-US" i="1" dirty="0" smtClean="0"/>
              <a:t>Brown v. Board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Montgomery Bus Boycott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Usaf.u2.750pix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530" y="3241040"/>
            <a:ext cx="5943600" cy="3616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63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John F. Kennedy (Democrat)</a:t>
            </a:r>
          </a:p>
          <a:p>
            <a:pPr lvl="1"/>
            <a:r>
              <a:rPr lang="en-US" dirty="0" smtClean="0"/>
              <a:t>World War II hero – </a:t>
            </a:r>
            <a:r>
              <a:rPr lang="en-US" i="1" dirty="0" smtClean="0"/>
              <a:t>PT109</a:t>
            </a:r>
            <a:endParaRPr lang="en-US" dirty="0" smtClean="0"/>
          </a:p>
          <a:p>
            <a:pPr lvl="1"/>
            <a:r>
              <a:rPr lang="en-US" dirty="0" smtClean="0"/>
              <a:t>Senator – helped choose 5 greatest senators </a:t>
            </a:r>
            <a:r>
              <a:rPr lang="en-US" dirty="0" smtClean="0"/>
              <a:t>ever</a:t>
            </a:r>
          </a:p>
          <a:p>
            <a:pPr lvl="2"/>
            <a:r>
              <a:rPr lang="en-US" dirty="0" smtClean="0"/>
              <a:t>Selected Henry Clay!</a:t>
            </a:r>
            <a:endParaRPr lang="en-US" dirty="0" smtClean="0"/>
          </a:p>
          <a:p>
            <a:pPr lvl="1"/>
            <a:r>
              <a:rPr lang="en-US" dirty="0" smtClean="0"/>
              <a:t>First </a:t>
            </a:r>
            <a:r>
              <a:rPr lang="en-US" dirty="0" smtClean="0"/>
              <a:t>Catholic to </a:t>
            </a:r>
            <a:r>
              <a:rPr lang="en-US" dirty="0"/>
              <a:t>run for president since Al Smith in 1928</a:t>
            </a:r>
          </a:p>
          <a:p>
            <a:pPr lvl="1"/>
            <a:r>
              <a:rPr lang="en-US" dirty="0" smtClean="0"/>
              <a:t>First Catholic elected president</a:t>
            </a:r>
          </a:p>
          <a:p>
            <a:r>
              <a:rPr lang="en-US" dirty="0" smtClean="0"/>
              <a:t>Richard Nixon (Republican)</a:t>
            </a:r>
          </a:p>
          <a:p>
            <a:pPr lvl="1"/>
            <a:r>
              <a:rPr lang="en-US" dirty="0" smtClean="0"/>
              <a:t>Vice-President under Dwight “Ike” Eisenhower</a:t>
            </a:r>
          </a:p>
          <a:p>
            <a:pPr lvl="1"/>
            <a:r>
              <a:rPr lang="en-US" dirty="0" smtClean="0"/>
              <a:t>Former senator</a:t>
            </a:r>
          </a:p>
          <a:p>
            <a:pPr lvl="1"/>
            <a:r>
              <a:rPr lang="en-US" dirty="0" smtClean="0"/>
              <a:t>Anti-Communist</a:t>
            </a:r>
          </a:p>
          <a:p>
            <a:pPr lvl="2"/>
            <a:r>
              <a:rPr lang="en-US" dirty="0" smtClean="0"/>
              <a:t>Important member of HUAC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John F. Kennedy, White House photo portrait, looking u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3200400" cy="37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enry Clay c1850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880" y="886691"/>
            <a:ext cx="2966720" cy="44659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1371600" y="1143000"/>
            <a:ext cx="3124200" cy="1976668"/>
          </a:xfrm>
          <a:prstGeom prst="wedgeRoundRectCallout">
            <a:avLst>
              <a:gd name="adj1" fmla="val 52781"/>
              <a:gd name="adj2" fmla="val 6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 still won’t go away!!!</a:t>
            </a:r>
            <a:endParaRPr lang="en-US" sz="4000" dirty="0"/>
          </a:p>
        </p:txBody>
      </p:sp>
      <p:pic>
        <p:nvPicPr>
          <p:cNvPr id="7" name="Picture 6" descr="File:AlfredSmith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24200" cy="358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File:Eisenhower meets the Nixons.gi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5624830" cy="4497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6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Very </a:t>
            </a:r>
            <a:r>
              <a:rPr lang="en-US" dirty="0" smtClean="0"/>
              <a:t>close campaign throughout</a:t>
            </a:r>
          </a:p>
          <a:p>
            <a:r>
              <a:rPr lang="en-US" dirty="0" smtClean="0"/>
              <a:t>4 televised debates (September 26 – October 24)</a:t>
            </a:r>
            <a:endParaRPr lang="en-US" dirty="0"/>
          </a:p>
          <a:p>
            <a:pPr lvl="1"/>
            <a:r>
              <a:rPr lang="en-US" dirty="0" smtClean="0"/>
              <a:t>First presidential debates ever televised</a:t>
            </a:r>
          </a:p>
          <a:p>
            <a:pPr lvl="1"/>
            <a:r>
              <a:rPr lang="en-US" dirty="0" smtClean="0"/>
              <a:t>Kennedy’s charisma </a:t>
            </a:r>
            <a:r>
              <a:rPr lang="en-US" dirty="0" smtClean="0"/>
              <a:t>and youth helped those watching believe he “won” the debate</a:t>
            </a:r>
          </a:p>
          <a:p>
            <a:pPr lvl="1"/>
            <a:r>
              <a:rPr lang="en-US" dirty="0" smtClean="0"/>
              <a:t>Those listening on the radio thought Nixon “won”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Kennedy Nixon Debat (1960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5943600" cy="4028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94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Results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Kennedy wins one of closest elections in history</a:t>
            </a:r>
          </a:p>
          <a:p>
            <a:pPr lvl="1"/>
            <a:r>
              <a:rPr lang="en-US" dirty="0" smtClean="0"/>
              <a:t>100,000 vote difference</a:t>
            </a:r>
          </a:p>
          <a:p>
            <a:r>
              <a:rPr lang="en-US" dirty="0" smtClean="0"/>
              <a:t>“Ask Not what your country can do….”</a:t>
            </a:r>
          </a:p>
          <a:p>
            <a:r>
              <a:rPr lang="en-US" dirty="0" smtClean="0"/>
              <a:t>Called for “a struggle against the common enemies of man: tyranny, poverty, disease, and war”</a:t>
            </a:r>
          </a:p>
          <a:p>
            <a:r>
              <a:rPr lang="en-US" dirty="0" smtClean="0"/>
              <a:t>The New Frontier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Acceptance speech at Democratic convention</a:t>
            </a:r>
          </a:p>
          <a:p>
            <a:pPr lvl="1"/>
            <a:r>
              <a:rPr lang="en-US" dirty="0" smtClean="0"/>
              <a:t>Called for individuals to accept greatness</a:t>
            </a:r>
          </a:p>
          <a:p>
            <a:pPr lvl="2"/>
            <a:r>
              <a:rPr lang="en-US" dirty="0" smtClean="0"/>
              <a:t>Focused science, space, eliminating prejudice, etc. </a:t>
            </a:r>
            <a:endParaRPr lang="en-US" dirty="0"/>
          </a:p>
        </p:txBody>
      </p:sp>
      <p:pic>
        <p:nvPicPr>
          <p:cNvPr id="4" name="Picture 3" descr="File:ElectoralCollege1960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709"/>
            <a:ext cx="5943600" cy="345630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President Kennedy inaugural address (color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75372"/>
            <a:ext cx="5943600" cy="4707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54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Eisenhower meets the Nixon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4724400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6019800" y="5334000"/>
            <a:ext cx="1981200" cy="990600"/>
          </a:xfrm>
          <a:prstGeom prst="wedgeRoundRectCallout">
            <a:avLst>
              <a:gd name="adj1" fmla="val -67686"/>
              <a:gd name="adj2" fmla="val 569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 you subscribe Mr. President?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2426</TotalTime>
  <Words>272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APUSH Review: The Election of 1960</vt:lpstr>
      <vt:lpstr>Key Ideas Before The Election</vt:lpstr>
      <vt:lpstr>The Candidates</vt:lpstr>
      <vt:lpstr>The Campaign</vt:lpstr>
      <vt:lpstr>The Results and Impact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36</cp:revision>
  <dcterms:created xsi:type="dcterms:W3CDTF">2013-11-22T00:02:11Z</dcterms:created>
  <dcterms:modified xsi:type="dcterms:W3CDTF">2014-03-01T17:15:50Z</dcterms:modified>
</cp:coreProperties>
</file>