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57" r:id="rId2"/>
    <p:sldId id="261" r:id="rId3"/>
    <p:sldId id="262" r:id="rId4"/>
    <p:sldId id="263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A0CA6-8DE7-4347-8190-B847254007B5}" type="datetimeFigureOut">
              <a:rPr lang="en-US" smtClean="0"/>
              <a:t>3/9/2014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2E6764-CBA3-4FB9-BB65-97D2950C4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75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E6764-CBA3-4FB9-BB65-97D2950C432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821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E85ECF-9851-4026-B03A-BBA29FF78CD3}" type="datetimeFigureOut">
              <a:rPr lang="en-US" smtClean="0"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3/9/2014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3/9/2014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3/9/2014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3/9/2014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3/9/2014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3/9/2014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CE85ECF-9851-4026-B03A-BBA29FF78CD3}" type="datetimeFigureOut">
              <a:rPr lang="en-US" smtClean="0"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3345" y="1676400"/>
            <a:ext cx="8610600" cy="2595025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APUSH Review: The Election of 1964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572000"/>
            <a:ext cx="6553200" cy="83820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Everything You Need To </a:t>
            </a:r>
            <a:r>
              <a:rPr lang="en-US" dirty="0"/>
              <a:t>K</a:t>
            </a:r>
            <a:r>
              <a:rPr lang="en-US" dirty="0" smtClean="0"/>
              <a:t>now </a:t>
            </a:r>
            <a:r>
              <a:rPr lang="en-US" dirty="0"/>
              <a:t>A</a:t>
            </a:r>
            <a:r>
              <a:rPr lang="en-US" dirty="0" smtClean="0"/>
              <a:t>bout The Election of 1964 To Succeed In APUSH</a:t>
            </a:r>
            <a:endParaRPr lang="en-US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rgbClr val="FF0000"/>
                </a:solidFill>
              </a:rPr>
              <a:t>www.Apushreview.com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59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Lyndon </a:t>
            </a:r>
            <a:r>
              <a:rPr lang="en-US" dirty="0"/>
              <a:t>B. Johnson </a:t>
            </a:r>
            <a:r>
              <a:rPr lang="en-US" dirty="0" smtClean="0"/>
              <a:t>(Democratic nominee)</a:t>
            </a:r>
          </a:p>
          <a:p>
            <a:pPr lvl="1"/>
            <a:r>
              <a:rPr lang="en-US" dirty="0" smtClean="0"/>
              <a:t>VP under JFK</a:t>
            </a:r>
          </a:p>
          <a:p>
            <a:pPr lvl="1"/>
            <a:r>
              <a:rPr lang="en-US" dirty="0" smtClean="0"/>
              <a:t>Sworn in on November 22, 1963</a:t>
            </a:r>
          </a:p>
          <a:p>
            <a:pPr lvl="1"/>
            <a:r>
              <a:rPr lang="en-US" dirty="0" smtClean="0"/>
              <a:t>Advocated larger government</a:t>
            </a:r>
          </a:p>
          <a:p>
            <a:r>
              <a:rPr lang="en-US" dirty="0" smtClean="0"/>
              <a:t>Barry Goldwater (Republican nominee)</a:t>
            </a:r>
          </a:p>
          <a:p>
            <a:pPr lvl="1"/>
            <a:r>
              <a:rPr lang="en-US" dirty="0" smtClean="0"/>
              <a:t>Senator from Arizona</a:t>
            </a:r>
          </a:p>
          <a:p>
            <a:pPr lvl="1"/>
            <a:r>
              <a:rPr lang="en-US" dirty="0"/>
              <a:t>Favored smaller government and a staunch anti-communist</a:t>
            </a:r>
          </a:p>
          <a:p>
            <a:pPr lvl="2"/>
            <a:r>
              <a:rPr lang="en-US" dirty="0"/>
              <a:t>Not afraid of using nuclear weapons</a:t>
            </a:r>
          </a:p>
          <a:p>
            <a:pPr lvl="1"/>
            <a:r>
              <a:rPr lang="en-US" i="1" dirty="0"/>
              <a:t>The Conscience of a Conservative</a:t>
            </a:r>
            <a:r>
              <a:rPr lang="en-US" dirty="0"/>
              <a:t> (1960)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Candidates</a:t>
            </a:r>
            <a:endParaRPr lang="en-US" dirty="0"/>
          </a:p>
        </p:txBody>
      </p:sp>
      <p:pic>
        <p:nvPicPr>
          <p:cNvPr id="4" name="Picture 3" descr="File:37 Lyndon Johnson 3x4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0"/>
            <a:ext cx="2142490" cy="266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BarryGoldwater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6928"/>
            <a:ext cx="2367165" cy="2667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661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7" y="2133600"/>
            <a:ext cx="9137073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LBJ campaigned on The “Great Society”</a:t>
            </a:r>
          </a:p>
          <a:p>
            <a:pPr lvl="1"/>
            <a:r>
              <a:rPr lang="en-US" dirty="0"/>
              <a:t>Focused on </a:t>
            </a:r>
            <a:r>
              <a:rPr lang="en-US" dirty="0" smtClean="0"/>
              <a:t>civil </a:t>
            </a:r>
            <a:r>
              <a:rPr lang="en-US" dirty="0"/>
              <a:t>rights, poverty, and education</a:t>
            </a:r>
          </a:p>
          <a:p>
            <a:r>
              <a:rPr lang="en-US" dirty="0" smtClean="0"/>
              <a:t>Barry Goldwater campaigned on anti-New Deal and anti-Great Society</a:t>
            </a:r>
          </a:p>
          <a:p>
            <a:pPr lvl="1"/>
            <a:r>
              <a:rPr lang="en-US" dirty="0" smtClean="0"/>
              <a:t>Anti-liberal programs</a:t>
            </a:r>
          </a:p>
          <a:p>
            <a:pPr lvl="1"/>
            <a:r>
              <a:rPr lang="en-US" dirty="0" smtClean="0"/>
              <a:t>“In your heart, you know he’s right”</a:t>
            </a:r>
          </a:p>
          <a:p>
            <a:pPr lvl="2"/>
            <a:r>
              <a:rPr lang="en-US" dirty="0" smtClean="0"/>
              <a:t>“In your guts, you know he’s nuts” (Democratic response)</a:t>
            </a:r>
          </a:p>
          <a:p>
            <a:r>
              <a:rPr lang="en-US" dirty="0" smtClean="0"/>
              <a:t>“Daisy” commercial</a:t>
            </a:r>
          </a:p>
          <a:p>
            <a:pPr lvl="1"/>
            <a:r>
              <a:rPr lang="en-US" dirty="0" smtClean="0"/>
              <a:t>Aired only once, September 7, 1964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Campaign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949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LBJ wins 486 - 52 </a:t>
            </a:r>
          </a:p>
          <a:p>
            <a:pPr lvl="1"/>
            <a:r>
              <a:rPr lang="en-US" dirty="0" smtClean="0"/>
              <a:t>Democrats gain majorities in both houses of Congress</a:t>
            </a:r>
            <a:endParaRPr lang="en-US" dirty="0"/>
          </a:p>
          <a:p>
            <a:r>
              <a:rPr lang="en-US" dirty="0" smtClean="0"/>
              <a:t>Increase in government spending as a result of the Great Society</a:t>
            </a:r>
          </a:p>
          <a:p>
            <a:r>
              <a:rPr lang="en-US" dirty="0" smtClean="0"/>
              <a:t>Escalation in Vietnam</a:t>
            </a:r>
          </a:p>
          <a:p>
            <a:r>
              <a:rPr lang="en-US" dirty="0" smtClean="0"/>
              <a:t>Growing conservative movement in the US</a:t>
            </a:r>
          </a:p>
          <a:p>
            <a:pPr lvl="1"/>
            <a:r>
              <a:rPr lang="en-US" dirty="0" smtClean="0"/>
              <a:t>Reagan shared many ideas with Goldwater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Results and Impact</a:t>
            </a:r>
            <a:endParaRPr lang="en-US" dirty="0"/>
          </a:p>
        </p:txBody>
      </p:sp>
      <p:pic>
        <p:nvPicPr>
          <p:cNvPr id="4" name="Picture 3" descr="File:ElectoralCollege1964.sv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590800"/>
            <a:ext cx="5943600" cy="3456305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5" name="Picture 4" descr="File:Official Portrait of President Reagan 1981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3560617" cy="33883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75542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2080" y="1524000"/>
            <a:ext cx="8229600" cy="4762033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Ideas for videos?</a:t>
            </a:r>
          </a:p>
          <a:p>
            <a:pPr lvl="1"/>
            <a:r>
              <a:rPr lang="en-US" dirty="0"/>
              <a:t>Leave in comments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5334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10" y="454611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05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2572</TotalTime>
  <Words>212</Words>
  <Application>Microsoft Office PowerPoint</Application>
  <PresentationFormat>On-screen Show (4:3)</PresentationFormat>
  <Paragraphs>55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Hardcover</vt:lpstr>
      <vt:lpstr>APUSH Review: The Election of 1964</vt:lpstr>
      <vt:lpstr>The Candidates</vt:lpstr>
      <vt:lpstr>The Campaign</vt:lpstr>
      <vt:lpstr>The Results and Impact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The Election of 1844</dc:title>
  <dc:creator>Adam</dc:creator>
  <cp:lastModifiedBy>adam</cp:lastModifiedBy>
  <cp:revision>47</cp:revision>
  <dcterms:created xsi:type="dcterms:W3CDTF">2013-11-22T00:02:11Z</dcterms:created>
  <dcterms:modified xsi:type="dcterms:W3CDTF">2014-03-09T20:16:24Z</dcterms:modified>
</cp:coreProperties>
</file>