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D3488B2-D612-4E69-8FD5-8AC2C3C33CE9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8F1BFC7-ED58-4576-BAE0-D1A7E26118C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Korean War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The Korean War 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7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Before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“Fall of China”</a:t>
            </a:r>
          </a:p>
          <a:p>
            <a:r>
              <a:rPr lang="en-US" dirty="0" smtClean="0"/>
              <a:t>Korea was divided at the 38</a:t>
            </a:r>
            <a:r>
              <a:rPr lang="en-US" baseline="30000" dirty="0" smtClean="0"/>
              <a:t>th</a:t>
            </a:r>
            <a:r>
              <a:rPr lang="en-US" dirty="0" smtClean="0"/>
              <a:t> parallel</a:t>
            </a:r>
          </a:p>
          <a:p>
            <a:pPr lvl="1"/>
            <a:r>
              <a:rPr lang="en-US" dirty="0" smtClean="0"/>
              <a:t>Divided at the Potsdam Conference</a:t>
            </a:r>
          </a:p>
          <a:p>
            <a:pPr lvl="1"/>
            <a:r>
              <a:rPr lang="en-US" dirty="0" smtClean="0"/>
              <a:t>North = Communist, led by Kim Il-sung </a:t>
            </a:r>
          </a:p>
          <a:p>
            <a:pPr lvl="1"/>
            <a:r>
              <a:rPr lang="en-US" dirty="0" smtClean="0"/>
              <a:t>South = Non-Communist, led by </a:t>
            </a:r>
            <a:r>
              <a:rPr lang="en-US" dirty="0" err="1" smtClean="0"/>
              <a:t>Syngman</a:t>
            </a:r>
            <a:r>
              <a:rPr lang="en-US" dirty="0" smtClean="0"/>
              <a:t> Rhee</a:t>
            </a:r>
          </a:p>
          <a:p>
            <a:r>
              <a:rPr lang="en-US" dirty="0" smtClean="0"/>
              <a:t>Executive Order 9981 (1948)</a:t>
            </a:r>
          </a:p>
          <a:p>
            <a:pPr lvl="1"/>
            <a:r>
              <a:rPr lang="en-US" dirty="0" smtClean="0"/>
              <a:t>Desegregated the military</a:t>
            </a:r>
          </a:p>
          <a:p>
            <a:r>
              <a:rPr lang="en-US" dirty="0" smtClean="0"/>
              <a:t>Cold War in full effect</a:t>
            </a:r>
          </a:p>
          <a:p>
            <a:pPr lvl="1"/>
            <a:r>
              <a:rPr lang="en-US" dirty="0" smtClean="0"/>
              <a:t>Containment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File:PRCFound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164" y="2819400"/>
            <a:ext cx="5711825" cy="3811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Harry-truma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4636"/>
            <a:ext cx="2737138" cy="34705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56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Fighting During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June, 1950, N. Korea invaded S. Korea </a:t>
            </a:r>
          </a:p>
          <a:p>
            <a:pPr lvl="1"/>
            <a:r>
              <a:rPr lang="en-US" dirty="0" smtClean="0"/>
              <a:t>Took over almost all of S. Korean</a:t>
            </a:r>
          </a:p>
          <a:p>
            <a:pPr lvl="1"/>
            <a:r>
              <a:rPr lang="en-US" dirty="0" smtClean="0"/>
              <a:t>Truman saw the invasion as an act by the Soviet Union</a:t>
            </a:r>
          </a:p>
          <a:p>
            <a:r>
              <a:rPr lang="en-US" dirty="0" smtClean="0"/>
              <a:t>US drastically increased its military size and spending</a:t>
            </a:r>
          </a:p>
          <a:p>
            <a:pPr lvl="1"/>
            <a:r>
              <a:rPr lang="en-US" dirty="0" smtClean="0"/>
              <a:t>NSC-68</a:t>
            </a:r>
            <a:endParaRPr lang="en-US" dirty="0"/>
          </a:p>
          <a:p>
            <a:r>
              <a:rPr lang="en-US" dirty="0" smtClean="0"/>
              <a:t>Eventually N. Korea is pushed back beyond the 38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China intervened on November 25,  on behalf of North Korea</a:t>
            </a:r>
          </a:p>
          <a:p>
            <a:pPr marL="640080" lvl="2" indent="-274320"/>
            <a:r>
              <a:rPr lang="en-US" dirty="0" smtClean="0"/>
              <a:t>General MacArthur wanted to fight a large-scale war, attack the Chinese</a:t>
            </a:r>
            <a:endParaRPr lang="en-US" dirty="0"/>
          </a:p>
          <a:p>
            <a:r>
              <a:rPr lang="en-US" dirty="0" smtClean="0"/>
              <a:t>MacArthur criticized Truman’s plans</a:t>
            </a:r>
          </a:p>
          <a:p>
            <a:pPr lvl="1"/>
            <a:r>
              <a:rPr lang="en-US" dirty="0" smtClean="0"/>
              <a:t>Truman fired MacArthur</a:t>
            </a:r>
          </a:p>
          <a:p>
            <a:endParaRPr lang="en-US" dirty="0"/>
          </a:p>
        </p:txBody>
      </p:sp>
      <p:pic>
        <p:nvPicPr>
          <p:cNvPr id="4" name="Picture 3" descr="File:Macarthur hirohit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4800"/>
            <a:ext cx="3001645" cy="4075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ruman-fires-mcarthur-49 04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557" y="1"/>
            <a:ext cx="4286885" cy="556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91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July, 1953: Ike agreed to a division of North Korea at the 38</a:t>
            </a:r>
            <a:r>
              <a:rPr lang="en-US" baseline="30000" dirty="0" smtClean="0"/>
              <a:t>th</a:t>
            </a:r>
            <a:r>
              <a:rPr lang="en-US" dirty="0" smtClean="0"/>
              <a:t> parallel; demilitarized zone</a:t>
            </a:r>
          </a:p>
          <a:p>
            <a:endParaRPr lang="en-US" dirty="0" smtClean="0"/>
          </a:p>
          <a:p>
            <a:r>
              <a:rPr lang="en-US" dirty="0" smtClean="0"/>
              <a:t>36</a:t>
            </a:r>
            <a:r>
              <a:rPr lang="en-US" dirty="0" smtClean="0"/>
              <a:t>, 940 Americans were killed, 103,284 were wounded</a:t>
            </a:r>
          </a:p>
          <a:p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 smtClean="0"/>
              <a:t>the end of the war, almost all African Americans fought in integrated units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adam\Downloads\Crossing_the_38th_parallel._United_Nations_forces_withdraw_from_Pyongyang,_the_North_Korean_capital._They_recrossed..._-_NARA_-_541822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14600"/>
            <a:ext cx="5548745" cy="35013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668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Tensions increase between the US and China</a:t>
            </a:r>
          </a:p>
          <a:p>
            <a:endParaRPr lang="en-US" dirty="0" smtClean="0"/>
          </a:p>
          <a:p>
            <a:r>
              <a:rPr lang="en-US" dirty="0" smtClean="0"/>
              <a:t>First </a:t>
            </a:r>
            <a:r>
              <a:rPr lang="en-US" dirty="0" smtClean="0"/>
              <a:t>in a series of long, drawn-out wars</a:t>
            </a:r>
          </a:p>
          <a:p>
            <a:endParaRPr lang="en-US" dirty="0" smtClean="0"/>
          </a:p>
          <a:p>
            <a:r>
              <a:rPr lang="en-US" dirty="0" smtClean="0"/>
              <a:t>Defense </a:t>
            </a:r>
            <a:r>
              <a:rPr lang="en-US" dirty="0"/>
              <a:t>spending increased drastically</a:t>
            </a:r>
          </a:p>
          <a:p>
            <a:pPr lvl="1"/>
            <a:r>
              <a:rPr lang="en-US" dirty="0"/>
              <a:t>New industries </a:t>
            </a:r>
            <a:r>
              <a:rPr lang="en-US" dirty="0" smtClean="0"/>
              <a:t>develop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Presidential </a:t>
            </a:r>
            <a:r>
              <a:rPr lang="en-US" dirty="0" smtClean="0"/>
              <a:t>wartime powers increased</a:t>
            </a:r>
          </a:p>
          <a:p>
            <a:pPr lvl="1"/>
            <a:r>
              <a:rPr lang="en-US" dirty="0" smtClean="0"/>
              <a:t>Truman intervened without Congress’ declaration of war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8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Douglas MacArthur 58-6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76600"/>
            <a:ext cx="3498272" cy="35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6248400" y="3124200"/>
            <a:ext cx="2743200" cy="1524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Maybe if I subscribed, I wouldn’t have been fired….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573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533</TotalTime>
  <Words>281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APUSH Review: The Korean War</vt:lpstr>
      <vt:lpstr>Background Before the War</vt:lpstr>
      <vt:lpstr>Fighting During The War</vt:lpstr>
      <vt:lpstr>End of the War</vt:lpstr>
      <vt:lpstr>Impact of the War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Korean War</dc:title>
  <dc:creator>adam</dc:creator>
  <cp:lastModifiedBy>adam</cp:lastModifiedBy>
  <cp:revision>12</cp:revision>
  <dcterms:created xsi:type="dcterms:W3CDTF">2014-02-03T16:03:05Z</dcterms:created>
  <dcterms:modified xsi:type="dcterms:W3CDTF">2014-02-04T22:00:21Z</dcterms:modified>
</cp:coreProperties>
</file>