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4" r:id="rId3"/>
    <p:sldId id="267" r:id="rId4"/>
    <p:sldId id="268" r:id="rId5"/>
    <p:sldId id="266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EFBC88C-05CE-4198-824D-F1D3B3F4A31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165007D-8201-41D8-BC41-B951247374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</a:t>
            </a:r>
            <a:r>
              <a:rPr lang="en-US" sz="5400" dirty="0" smtClean="0"/>
              <a:t>The Supreme Court and The New Deal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Everything You Need To </a:t>
            </a:r>
            <a:r>
              <a:rPr lang="en-US" sz="2800" dirty="0"/>
              <a:t>K</a:t>
            </a:r>
            <a:r>
              <a:rPr lang="en-US" sz="2800" dirty="0" smtClean="0"/>
              <a:t>now </a:t>
            </a:r>
            <a:r>
              <a:rPr lang="en-US" sz="2800" dirty="0"/>
              <a:t>A</a:t>
            </a:r>
            <a:r>
              <a:rPr lang="en-US" sz="2800" dirty="0" smtClean="0"/>
              <a:t>bout </a:t>
            </a:r>
            <a:r>
              <a:rPr lang="en-US" dirty="0"/>
              <a:t>The Supreme Court and The New </a:t>
            </a:r>
            <a:r>
              <a:rPr lang="en-US" dirty="0" smtClean="0"/>
              <a:t>Deal </a:t>
            </a:r>
            <a:r>
              <a:rPr lang="en-US" sz="2800" dirty="0" smtClean="0"/>
              <a:t>To </a:t>
            </a:r>
            <a:r>
              <a:rPr lang="en-US" sz="2800" dirty="0" smtClean="0"/>
              <a:t>Succeed In APUSH</a:t>
            </a:r>
            <a:endParaRPr lang="en-US" sz="28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www.Apushreview.com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066800"/>
          </a:xfrm>
        </p:spPr>
        <p:txBody>
          <a:bodyPr/>
          <a:lstStyle/>
          <a:p>
            <a:pPr algn="ctr"/>
            <a:r>
              <a:rPr lang="en-US" i="1" dirty="0" smtClean="0"/>
              <a:t>Butler v. US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Info:</a:t>
            </a:r>
          </a:p>
          <a:p>
            <a:pPr lvl="1"/>
            <a:r>
              <a:rPr lang="en-US" dirty="0" smtClean="0"/>
              <a:t>Agricultural Adjustment Act (AAA)</a:t>
            </a:r>
          </a:p>
          <a:p>
            <a:pPr lvl="2"/>
            <a:r>
              <a:rPr lang="en-US" dirty="0" smtClean="0"/>
              <a:t>Paid farmers NOT to grow; purpose was to reduce surpluses</a:t>
            </a:r>
          </a:p>
          <a:p>
            <a:pPr lvl="2"/>
            <a:r>
              <a:rPr lang="en-US" dirty="0" smtClean="0"/>
              <a:t>Farmers were paid via a tax on processors of farm products</a:t>
            </a:r>
          </a:p>
          <a:p>
            <a:r>
              <a:rPr lang="en-US" i="1" dirty="0" smtClean="0"/>
              <a:t>Butler v. 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One of several cases dealing with the New Deal</a:t>
            </a:r>
          </a:p>
          <a:p>
            <a:pPr lvl="1"/>
            <a:r>
              <a:rPr lang="en-US" dirty="0" smtClean="0"/>
              <a:t>The Supreme Court declared the processing tax unconstitutional</a:t>
            </a:r>
            <a:endParaRPr lang="en-US" dirty="0"/>
          </a:p>
          <a:p>
            <a:pPr lvl="1"/>
            <a:r>
              <a:rPr lang="en-US" dirty="0" smtClean="0"/>
              <a:t>AAA is no more </a:t>
            </a:r>
          </a:p>
        </p:txBody>
      </p:sp>
    </p:spTree>
    <p:extLst>
      <p:ext uri="{BB962C8B-B14F-4D97-AF65-F5344CB8AC3E}">
        <p14:creationId xmlns:p14="http://schemas.microsoft.com/office/powerpoint/2010/main" val="336950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066800"/>
          </a:xfrm>
        </p:spPr>
        <p:txBody>
          <a:bodyPr/>
          <a:lstStyle/>
          <a:p>
            <a:pPr algn="ctr"/>
            <a:r>
              <a:rPr lang="en-US" i="1" dirty="0" smtClean="0"/>
              <a:t>Schechter Poultry v. US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Background Info:</a:t>
            </a:r>
          </a:p>
          <a:p>
            <a:pPr lvl="1"/>
            <a:r>
              <a:rPr lang="en-US" dirty="0" smtClean="0"/>
              <a:t>National Recovery Administration (created by National Industrial Recovery Act):</a:t>
            </a:r>
          </a:p>
          <a:p>
            <a:pPr lvl="2"/>
            <a:r>
              <a:rPr lang="en-US" dirty="0" smtClean="0"/>
              <a:t>Set price and wage controls via “codes”</a:t>
            </a:r>
          </a:p>
          <a:p>
            <a:pPr lvl="3"/>
            <a:r>
              <a:rPr lang="en-US" dirty="0" smtClean="0"/>
              <a:t>Codes were allowed to be created by individuals </a:t>
            </a:r>
          </a:p>
          <a:p>
            <a:pPr lvl="3"/>
            <a:r>
              <a:rPr lang="en-US" dirty="0" smtClean="0"/>
              <a:t>President was given increased powers via the codes</a:t>
            </a:r>
          </a:p>
          <a:p>
            <a:r>
              <a:rPr lang="en-US" i="1" dirty="0" smtClean="0"/>
              <a:t>Schechter Poultry v. US</a:t>
            </a:r>
            <a:endParaRPr lang="en-US" dirty="0" smtClean="0"/>
          </a:p>
          <a:p>
            <a:pPr lvl="1"/>
            <a:r>
              <a:rPr lang="en-US" dirty="0" smtClean="0"/>
              <a:t>Two brothers that owned a chicken shop in NYC were charged with violating codes and regulations</a:t>
            </a:r>
          </a:p>
          <a:p>
            <a:pPr lvl="1"/>
            <a:r>
              <a:rPr lang="en-US" dirty="0" smtClean="0"/>
              <a:t>Supreme Court ruled that the NRA could not give legislative authority to </a:t>
            </a:r>
            <a:r>
              <a:rPr lang="en-US" dirty="0" err="1" smtClean="0"/>
              <a:t>codemakers</a:t>
            </a:r>
            <a:endParaRPr lang="en-US" dirty="0" smtClean="0"/>
          </a:p>
          <a:p>
            <a:pPr lvl="1"/>
            <a:r>
              <a:rPr lang="en-US" dirty="0" smtClean="0"/>
              <a:t>Congress could not dictate rules for the Schechter company; they only did business in NYC</a:t>
            </a:r>
          </a:p>
          <a:p>
            <a:r>
              <a:rPr lang="en-US" dirty="0" smtClean="0"/>
              <a:t>This helped lead to…….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 descr="File:NewDealNR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667000" cy="3359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Charles-E-Hughe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3260725" cy="4156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218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FDR (tries to) Pack the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Background:</a:t>
            </a:r>
          </a:p>
          <a:p>
            <a:pPr lvl="1"/>
            <a:r>
              <a:rPr lang="en-US" dirty="0" smtClean="0"/>
              <a:t>FDR was upset with several of his New Deal programs being declared unconstitutional</a:t>
            </a:r>
          </a:p>
          <a:p>
            <a:r>
              <a:rPr lang="en-US" dirty="0" smtClean="0"/>
              <a:t>Judiciary Reorganization Bill (Court Packing Plan):</a:t>
            </a:r>
          </a:p>
          <a:p>
            <a:pPr lvl="1"/>
            <a:r>
              <a:rPr lang="en-US" dirty="0" smtClean="0"/>
              <a:t>Proposed changes to the Supreme Court:</a:t>
            </a:r>
          </a:p>
          <a:p>
            <a:pPr lvl="2"/>
            <a:r>
              <a:rPr lang="en-US" dirty="0" smtClean="0"/>
              <a:t>For every judge 70 ½ years old, FDR could appoint a new judge (up to six)</a:t>
            </a:r>
          </a:p>
          <a:p>
            <a:pPr lvl="3"/>
            <a:r>
              <a:rPr lang="en-US" dirty="0" smtClean="0"/>
              <a:t>Possibly 15 Supreme Court justices!</a:t>
            </a:r>
          </a:p>
          <a:p>
            <a:r>
              <a:rPr lang="en-US" dirty="0" smtClean="0"/>
              <a:t>How was this received?</a:t>
            </a:r>
          </a:p>
          <a:p>
            <a:pPr lvl="1"/>
            <a:r>
              <a:rPr lang="en-US" dirty="0" smtClean="0"/>
              <a:t>Horribly!</a:t>
            </a:r>
          </a:p>
          <a:p>
            <a:pPr lvl="1"/>
            <a:r>
              <a:rPr lang="en-US" dirty="0" smtClean="0"/>
              <a:t>Congress (both parties) and the public were vehemently opposed to the proposals</a:t>
            </a:r>
          </a:p>
          <a:p>
            <a:r>
              <a:rPr lang="en-US" dirty="0" smtClean="0"/>
              <a:t>It never passed, but the Supreme Court began to rule more favorably to New Deal Programs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 descr="File:Supreme Court 193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-13855"/>
            <a:ext cx="4284980" cy="3348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924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8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Essay Topics:</a:t>
            </a:r>
          </a:p>
          <a:p>
            <a:pPr lvl="1"/>
            <a:r>
              <a:rPr lang="en-US" dirty="0" smtClean="0"/>
              <a:t>Effectiveness of the New Deal</a:t>
            </a:r>
          </a:p>
          <a:p>
            <a:pPr lvl="1"/>
            <a:r>
              <a:rPr lang="en-US" dirty="0" smtClean="0"/>
              <a:t>Changing the role and power of the federal government</a:t>
            </a:r>
            <a:endParaRPr lang="en-US" dirty="0"/>
          </a:p>
          <a:p>
            <a:r>
              <a:rPr lang="en-US" dirty="0" smtClean="0"/>
              <a:t>Tips for Multiple-Choice questions:</a:t>
            </a:r>
          </a:p>
          <a:p>
            <a:pPr lvl="1"/>
            <a:r>
              <a:rPr lang="en-US" dirty="0" smtClean="0"/>
              <a:t>Honestly, everything on here….. Especially the court packing plan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Good Luck!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1298" y="12192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</a:t>
            </a:r>
            <a:r>
              <a:rPr lang="en-US" sz="3200" dirty="0" smtClean="0"/>
              <a:t>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Press the “Like” button please</a:t>
            </a:r>
            <a:endParaRPr lang="en-US" sz="3200" dirty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533937" y="4893714"/>
            <a:ext cx="2678518" cy="17235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Charles-E-Hugh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76599"/>
            <a:ext cx="2667000" cy="35883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ular Callout 5"/>
          <p:cNvSpPr/>
          <p:nvPr/>
        </p:nvSpPr>
        <p:spPr>
          <a:xfrm>
            <a:off x="5867400" y="2971800"/>
            <a:ext cx="2057400" cy="1295400"/>
          </a:xfrm>
          <a:prstGeom prst="wedgeRoundRectCallout">
            <a:avLst>
              <a:gd name="adj1" fmla="val 49874"/>
              <a:gd name="adj2" fmla="val 550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is unconstitutional NOT to subscribe!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572</TotalTime>
  <Words>368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APUSH Review: The Supreme Court and The New Deal</vt:lpstr>
      <vt:lpstr>Butler v. US</vt:lpstr>
      <vt:lpstr>Schechter Poultry v. US</vt:lpstr>
      <vt:lpstr>FDR (tries to) Pack the Court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Civil Rights in the 1950s</dc:title>
  <dc:creator>adam</dc:creator>
  <cp:lastModifiedBy>adam</cp:lastModifiedBy>
  <cp:revision>41</cp:revision>
  <dcterms:created xsi:type="dcterms:W3CDTF">2014-02-07T17:50:49Z</dcterms:created>
  <dcterms:modified xsi:type="dcterms:W3CDTF">2014-03-10T22:14:58Z</dcterms:modified>
</cp:coreProperties>
</file>