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4" r:id="rId8"/>
    <p:sldId id="267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AD9773-F9C5-4FB6-B2CC-64742C33686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07A2022-D064-45D3-B69C-9CCF292B47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Everything You Need to Know About World War II To Succeed In APUSH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534400" cy="17319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APUSH Review: World War II</a:t>
            </a:r>
            <a:endParaRPr lang="en-US" sz="7200" i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723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www.Apushreview.com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249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82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Big Ideas 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685800"/>
            <a:ext cx="8763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Great Depression affected the US and the world drastically</a:t>
            </a:r>
          </a:p>
          <a:p>
            <a:pPr lvl="1"/>
            <a:r>
              <a:rPr lang="en-US" sz="2200" dirty="0" smtClean="0"/>
              <a:t>Many countries focused on isolation, and improving their own situation</a:t>
            </a:r>
            <a:endParaRPr lang="en-US" sz="2200" dirty="0"/>
          </a:p>
          <a:p>
            <a:r>
              <a:rPr lang="en-US" sz="2200" dirty="0" smtClean="0"/>
              <a:t>Kellogg-Briand Pact (1928):</a:t>
            </a:r>
          </a:p>
          <a:p>
            <a:pPr lvl="1"/>
            <a:r>
              <a:rPr lang="en-US" sz="2200" dirty="0" smtClean="0"/>
              <a:t>Made war illegal </a:t>
            </a:r>
          </a:p>
          <a:p>
            <a:pPr lvl="1"/>
            <a:r>
              <a:rPr lang="en-US" sz="2200" dirty="0" smtClean="0"/>
              <a:t>No enforcement mechanism</a:t>
            </a:r>
            <a:endParaRPr lang="en-US" sz="2200" dirty="0"/>
          </a:p>
          <a:p>
            <a:r>
              <a:rPr lang="en-US" sz="2200" dirty="0" smtClean="0"/>
              <a:t>Fascist governments:</a:t>
            </a:r>
          </a:p>
          <a:p>
            <a:pPr lvl="1"/>
            <a:r>
              <a:rPr lang="en-US" sz="2200" dirty="0" smtClean="0"/>
              <a:t>Italy – Benito Mussolini</a:t>
            </a:r>
          </a:p>
          <a:p>
            <a:pPr lvl="1"/>
            <a:r>
              <a:rPr lang="en-US" sz="2200" dirty="0" smtClean="0"/>
              <a:t>Germany – Adolph Hitler</a:t>
            </a:r>
            <a:endParaRPr lang="en-US" sz="2200" dirty="0"/>
          </a:p>
          <a:p>
            <a:r>
              <a:rPr lang="en-US" sz="2200" dirty="0" smtClean="0"/>
              <a:t>Communist governments:</a:t>
            </a:r>
          </a:p>
          <a:p>
            <a:pPr lvl="1"/>
            <a:r>
              <a:rPr lang="en-US" sz="2200" dirty="0" smtClean="0"/>
              <a:t>Soviet Union – Joseph Stalin</a:t>
            </a:r>
          </a:p>
          <a:p>
            <a:r>
              <a:rPr lang="en-US" sz="2200" dirty="0" smtClean="0"/>
              <a:t>Militaristic governments:</a:t>
            </a:r>
          </a:p>
          <a:p>
            <a:pPr lvl="1"/>
            <a:r>
              <a:rPr lang="en-US" sz="2200" dirty="0" smtClean="0"/>
              <a:t>Japan </a:t>
            </a:r>
          </a:p>
          <a:p>
            <a:r>
              <a:rPr lang="en-US" sz="2200" dirty="0" smtClean="0"/>
              <a:t>Stimson Doctrine:</a:t>
            </a:r>
          </a:p>
          <a:p>
            <a:pPr lvl="1"/>
            <a:r>
              <a:rPr lang="en-US" sz="2200" dirty="0" smtClean="0"/>
              <a:t>US response to the Japanese invasion of Manchuria (1931)</a:t>
            </a:r>
          </a:p>
          <a:p>
            <a:pPr lvl="1"/>
            <a:r>
              <a:rPr lang="en-US" sz="2200" dirty="0" smtClean="0"/>
              <a:t>US would not recognize any land gained by Japan</a:t>
            </a:r>
            <a:endParaRPr lang="en-US" sz="22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File:Hitlermusso2 ed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927"/>
            <a:ext cx="2133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Henry Stimson, Harris &amp; Ewing bw photo portrait, 19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33959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4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Big Ideas Before the war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763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Nye Committee</a:t>
            </a:r>
          </a:p>
          <a:p>
            <a:pPr lvl="1"/>
            <a:r>
              <a:rPr lang="en-US" sz="2000" dirty="0" smtClean="0"/>
              <a:t>Alleged that the US entered WWI to make profits for businesses</a:t>
            </a:r>
          </a:p>
          <a:p>
            <a:pPr lvl="1"/>
            <a:r>
              <a:rPr lang="en-US" sz="2000" dirty="0" smtClean="0"/>
              <a:t>Today, it is seen as flawed, however, it helped lead to the……</a:t>
            </a:r>
          </a:p>
          <a:p>
            <a:r>
              <a:rPr lang="en-US" sz="2000" dirty="0" smtClean="0"/>
              <a:t>Neutrality Acts (1935 – 1937):</a:t>
            </a:r>
          </a:p>
          <a:p>
            <a:pPr lvl="1"/>
            <a:r>
              <a:rPr lang="en-US" sz="2000" dirty="0" smtClean="0"/>
              <a:t>US could not trade with warring (belligerent) countries</a:t>
            </a:r>
          </a:p>
          <a:p>
            <a:pPr lvl="2"/>
            <a:r>
              <a:rPr lang="en-US" sz="2000" dirty="0" smtClean="0"/>
              <a:t>Did not matter who was the aggressor or who was the victim</a:t>
            </a:r>
          </a:p>
          <a:p>
            <a:pPr lvl="1"/>
            <a:r>
              <a:rPr lang="en-US" sz="2000" dirty="0" smtClean="0"/>
              <a:t>US citizens could not travel on ships from warring nations</a:t>
            </a:r>
          </a:p>
          <a:p>
            <a:r>
              <a:rPr lang="en-US" sz="2000" dirty="0" smtClean="0"/>
              <a:t>Panay Incident (1937):</a:t>
            </a:r>
          </a:p>
          <a:p>
            <a:pPr lvl="1"/>
            <a:r>
              <a:rPr lang="en-US" sz="2000" dirty="0" smtClean="0"/>
              <a:t>Japan attacked a US ship</a:t>
            </a:r>
            <a:endParaRPr lang="en-US" sz="2000" dirty="0"/>
          </a:p>
          <a:p>
            <a:pPr lvl="1"/>
            <a:r>
              <a:rPr lang="en-US" sz="2000" dirty="0" smtClean="0"/>
              <a:t>Leads to the Quarantine Speech:</a:t>
            </a:r>
          </a:p>
          <a:p>
            <a:pPr lvl="2"/>
            <a:r>
              <a:rPr lang="en-US" sz="2000" dirty="0" smtClean="0"/>
              <a:t>FDR encouraged economic embargoes on aggressive nations</a:t>
            </a:r>
          </a:p>
          <a:p>
            <a:r>
              <a:rPr lang="en-US" sz="2000" dirty="0" smtClean="0"/>
              <a:t>Appeasement:</a:t>
            </a:r>
          </a:p>
          <a:p>
            <a:pPr lvl="1"/>
            <a:r>
              <a:rPr lang="en-US" sz="2000" dirty="0" smtClean="0"/>
              <a:t>Major cause of the war – giving in to the demands of an aggressor (Hitler)</a:t>
            </a:r>
            <a:endParaRPr lang="en-US" sz="2000" dirty="0"/>
          </a:p>
          <a:p>
            <a:pPr lvl="1"/>
            <a:r>
              <a:rPr lang="en-US" sz="2000" dirty="0" smtClean="0"/>
              <a:t>Munich Conference (1938):</a:t>
            </a:r>
          </a:p>
          <a:p>
            <a:pPr lvl="2"/>
            <a:r>
              <a:rPr lang="en-US" sz="2000" dirty="0" smtClean="0"/>
              <a:t>Parts of Czechoslovakia were given to Germany; Hitler promised not to take more land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File:Gerald Ny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2873"/>
            <a:ext cx="42573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MunichAgreement 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4883727" cy="3879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0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WWII – US Entrance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763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Nazi-Soviet Nonaggression Pact (August, 1939)</a:t>
            </a:r>
          </a:p>
          <a:p>
            <a:pPr lvl="1"/>
            <a:r>
              <a:rPr lang="en-US" sz="2100" dirty="0" smtClean="0"/>
              <a:t>Not an alliance; agreement to not attack each other</a:t>
            </a:r>
          </a:p>
          <a:p>
            <a:r>
              <a:rPr lang="en-US" sz="2100" dirty="0" smtClean="0"/>
              <a:t>German invasion of Poland, September 1, 1939</a:t>
            </a:r>
          </a:p>
          <a:p>
            <a:pPr lvl="1"/>
            <a:r>
              <a:rPr lang="en-US" sz="2100" dirty="0" smtClean="0"/>
              <a:t>Seen as the start of WWII</a:t>
            </a:r>
          </a:p>
          <a:p>
            <a:pPr lvl="1"/>
            <a:r>
              <a:rPr lang="en-US" sz="2100" dirty="0" smtClean="0"/>
              <a:t>“9/1/39 Hitler says Poland’s mine”</a:t>
            </a:r>
            <a:endParaRPr lang="en-US" sz="2100" dirty="0"/>
          </a:p>
          <a:p>
            <a:r>
              <a:rPr lang="en-US" sz="2100" dirty="0" smtClean="0"/>
              <a:t>Neutrality Act of 1939:</a:t>
            </a:r>
          </a:p>
          <a:p>
            <a:pPr lvl="1"/>
            <a:r>
              <a:rPr lang="en-US" sz="2100" dirty="0" smtClean="0"/>
              <a:t>US could sell weapons to democracies via “cash and carry”</a:t>
            </a:r>
          </a:p>
          <a:p>
            <a:pPr lvl="2"/>
            <a:r>
              <a:rPr lang="en-US" sz="2100" dirty="0" smtClean="0"/>
              <a:t>Countries must pay in cash in full and pick up goods themselves</a:t>
            </a:r>
            <a:endParaRPr lang="en-US" sz="2100" dirty="0"/>
          </a:p>
          <a:p>
            <a:r>
              <a:rPr lang="en-US" sz="2100" dirty="0"/>
              <a:t>Isolationists vs. Interventionists</a:t>
            </a:r>
          </a:p>
          <a:p>
            <a:pPr lvl="1"/>
            <a:r>
              <a:rPr lang="en-US" sz="2100" dirty="0"/>
              <a:t>Committee to Defend America – Interventionists </a:t>
            </a:r>
          </a:p>
          <a:p>
            <a:pPr lvl="1"/>
            <a:r>
              <a:rPr lang="en-US" sz="2100" dirty="0"/>
              <a:t>America First Committee – Isolationists (Charles </a:t>
            </a:r>
            <a:r>
              <a:rPr lang="en-US" sz="2100" dirty="0" smtClean="0"/>
              <a:t>Lindbergh)</a:t>
            </a:r>
            <a:endParaRPr lang="en-US" sz="2100" dirty="0"/>
          </a:p>
          <a:p>
            <a:r>
              <a:rPr lang="en-US" sz="2100" dirty="0" smtClean="0"/>
              <a:t>Lend-Lease Act (1941):</a:t>
            </a:r>
            <a:endParaRPr lang="en-US" sz="2100" dirty="0"/>
          </a:p>
          <a:p>
            <a:pPr lvl="1"/>
            <a:r>
              <a:rPr lang="en-US" sz="2100" dirty="0" smtClean="0"/>
              <a:t>US could lend crucial supplies to countries the president deems vital</a:t>
            </a:r>
          </a:p>
          <a:p>
            <a:r>
              <a:rPr lang="en-US" sz="2100" dirty="0" smtClean="0"/>
              <a:t>December 7, 1941:</a:t>
            </a:r>
          </a:p>
          <a:p>
            <a:pPr lvl="1"/>
            <a:r>
              <a:rPr lang="en-US" sz="2100" dirty="0" smtClean="0"/>
              <a:t>Pearl Harbor was attacked by Japanese</a:t>
            </a:r>
          </a:p>
          <a:p>
            <a:pPr lvl="1"/>
            <a:r>
              <a:rPr lang="en-US" sz="2100" dirty="0" smtClean="0"/>
              <a:t>US declared war on Japan and Germany immediately after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File:MolotovRibbentropStal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700905" cy="486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Charles Lindbergh and the Spirit of Saint Louis (Crisco restoration, with wings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3563620" cy="34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upload.wikimedia.org/wikipedia/commons/0/09/The_USS_Arizona_%28BB-39%29_burning_after_the_Japanese_attack_on_Pearl_Harbor_-_NARA_195617_-_Edi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" y="152400"/>
            <a:ext cx="6858000" cy="5428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0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Key events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763000" cy="571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Manhattan Project:</a:t>
            </a:r>
          </a:p>
          <a:p>
            <a:pPr lvl="1"/>
            <a:r>
              <a:rPr lang="en-US" sz="2000" dirty="0" smtClean="0"/>
              <a:t>Secret project to build a nuclear weapon – Robert Oppenheimer </a:t>
            </a:r>
            <a:endParaRPr lang="en-US" sz="2000" dirty="0"/>
          </a:p>
          <a:p>
            <a:r>
              <a:rPr lang="en-US" sz="2000" dirty="0" smtClean="0"/>
              <a:t>D-Day: June 6, 1944</a:t>
            </a:r>
          </a:p>
          <a:p>
            <a:pPr lvl="1"/>
            <a:r>
              <a:rPr lang="en-US" sz="2000" dirty="0" smtClean="0"/>
              <a:t>Led by Dwight Eisenhower</a:t>
            </a:r>
            <a:endParaRPr lang="en-US" sz="2000" dirty="0"/>
          </a:p>
          <a:p>
            <a:r>
              <a:rPr lang="en-US" sz="2000" dirty="0" smtClean="0"/>
              <a:t>Yalta Conference:</a:t>
            </a:r>
          </a:p>
          <a:p>
            <a:pPr lvl="1"/>
            <a:r>
              <a:rPr lang="en-US" sz="2000" dirty="0" smtClean="0"/>
              <a:t>Stalin, FDR, Churchill</a:t>
            </a:r>
          </a:p>
          <a:p>
            <a:pPr lvl="2"/>
            <a:r>
              <a:rPr lang="en-US" sz="2000" dirty="0" smtClean="0"/>
              <a:t>Stalin promised free elections in Eastern Europe </a:t>
            </a:r>
            <a:endParaRPr lang="en-US" sz="2000" dirty="0"/>
          </a:p>
          <a:p>
            <a:r>
              <a:rPr lang="en-US" sz="2000" dirty="0" smtClean="0"/>
              <a:t>Potsdam Conference</a:t>
            </a:r>
          </a:p>
          <a:p>
            <a:pPr lvl="1"/>
            <a:r>
              <a:rPr lang="en-US" dirty="0"/>
              <a:t>Japan given an ultimatum to surrender</a:t>
            </a:r>
          </a:p>
          <a:p>
            <a:pPr lvl="2"/>
            <a:r>
              <a:rPr lang="en-US" dirty="0"/>
              <a:t>Truman hinted to Stalin about a new weapon</a:t>
            </a:r>
          </a:p>
          <a:p>
            <a:pPr lvl="1"/>
            <a:r>
              <a:rPr lang="en-US" dirty="0"/>
              <a:t>Truman wanted to hold Stalin to agreements at Yalta</a:t>
            </a:r>
          </a:p>
          <a:p>
            <a:r>
              <a:rPr lang="en-US" sz="2000" dirty="0" smtClean="0"/>
              <a:t>Holocaust:</a:t>
            </a:r>
          </a:p>
          <a:p>
            <a:pPr lvl="1"/>
            <a:r>
              <a:rPr lang="en-US" sz="2000" dirty="0" smtClean="0"/>
              <a:t>6 million Jews were killed, millions of non-Jews as well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File:Yalta Conference (Churchill, Roosevelt, Stalin) (B&amp;W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317240" cy="273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Potsdam conference 1945-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055"/>
            <a:ext cx="4573270" cy="361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4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The End of the war…..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August 6, 1045:</a:t>
            </a:r>
          </a:p>
          <a:p>
            <a:pPr lvl="1"/>
            <a:r>
              <a:rPr lang="en-US" sz="2000" dirty="0" smtClean="0"/>
              <a:t>Hiroshima –  “Little Boy,” 80,000+ die</a:t>
            </a:r>
          </a:p>
          <a:p>
            <a:pPr lvl="1"/>
            <a:r>
              <a:rPr lang="en-US" sz="2000" dirty="0" smtClean="0"/>
              <a:t>Enola Gay – Paul </a:t>
            </a:r>
            <a:r>
              <a:rPr lang="en-US" sz="2000" dirty="0" err="1" smtClean="0"/>
              <a:t>Tibbets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August 9, 1945:</a:t>
            </a:r>
          </a:p>
          <a:p>
            <a:pPr lvl="1"/>
            <a:r>
              <a:rPr lang="en-US" sz="2000" dirty="0" smtClean="0"/>
              <a:t>Nagasaki – “Fat Man,” </a:t>
            </a:r>
          </a:p>
          <a:p>
            <a:r>
              <a:rPr lang="en-US" sz="2000" dirty="0" smtClean="0"/>
              <a:t>Why did Truman use atomic weapons?</a:t>
            </a:r>
          </a:p>
          <a:p>
            <a:pPr lvl="1"/>
            <a:r>
              <a:rPr lang="en-US" sz="2000" dirty="0" smtClean="0"/>
              <a:t>Many reasons – test purposes: to save American lives</a:t>
            </a:r>
            <a:endParaRPr lang="en-US" sz="2000" dirty="0"/>
          </a:p>
          <a:p>
            <a:r>
              <a:rPr lang="en-US" sz="2000" dirty="0" smtClean="0"/>
              <a:t>United Nations</a:t>
            </a:r>
          </a:p>
          <a:p>
            <a:pPr lvl="1"/>
            <a:r>
              <a:rPr lang="en-US" sz="2000" dirty="0" smtClean="0"/>
              <a:t>US one of five permanent members of security council</a:t>
            </a:r>
          </a:p>
          <a:p>
            <a:pPr lvl="1"/>
            <a:r>
              <a:rPr lang="en-US" sz="2000" dirty="0" smtClean="0"/>
              <a:t>Took over for the defunct League of Nations (US did not join)</a:t>
            </a:r>
            <a:endParaRPr lang="en-US" sz="2000" dirty="0"/>
          </a:p>
          <a:p>
            <a:r>
              <a:rPr lang="en-US" sz="2000" dirty="0" smtClean="0"/>
              <a:t>Beginning of The Cold War</a:t>
            </a:r>
          </a:p>
          <a:p>
            <a:pPr lvl="1"/>
            <a:r>
              <a:rPr lang="en-US" sz="2000" dirty="0" smtClean="0"/>
              <a:t>North Atlantic Treaty Organization (NATO)</a:t>
            </a:r>
            <a:endParaRPr lang="en-US" sz="2000" dirty="0"/>
          </a:p>
          <a:p>
            <a:pPr lvl="1"/>
            <a:r>
              <a:rPr lang="en-US" sz="2000" dirty="0" smtClean="0"/>
              <a:t>First US peace-time alliance in history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File:B-29 Enola Gay w Crew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172200" cy="440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tomic bomb 1945 mission map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3087"/>
            <a:ext cx="4346575" cy="57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mail.google.com/mail/?ui=2&amp;ik=cbdecdacdd&amp;view=att&amp;th=144463549d7f72e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.google.com/mail/?ui=2&amp;ik=cbdecdacdd&amp;view=att&amp;th=144463549d7f72e9&amp;attid=0.1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.google.com/mail/?ui=2&amp;ik=cbdecdacdd&amp;view=att&amp;th=144463549d7f72e9&amp;attid=0.1.1&amp;disp=emb&amp;zw&amp;atsh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adam\Desktop\gar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429542"/>
            <a:ext cx="3121025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53000" y="2133600"/>
            <a:ext cx="10652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 in 1989!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85606" y="2819400"/>
            <a:ext cx="229394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Home front during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Women in WWII</a:t>
            </a:r>
          </a:p>
          <a:p>
            <a:pPr lvl="1"/>
            <a:r>
              <a:rPr lang="en-US" sz="2000" dirty="0" smtClean="0"/>
              <a:t>“Rosie the Riveter” – Films, magazines, etc.</a:t>
            </a:r>
          </a:p>
          <a:p>
            <a:pPr lvl="2"/>
            <a:r>
              <a:rPr lang="en-US" sz="2000" dirty="0" smtClean="0"/>
              <a:t>Millions of women took jobs in factories </a:t>
            </a:r>
          </a:p>
          <a:p>
            <a:pPr lvl="2"/>
            <a:r>
              <a:rPr lang="en-US" sz="2000" dirty="0" smtClean="0"/>
              <a:t>Incomes increased</a:t>
            </a:r>
            <a:endParaRPr lang="en-US" sz="2000" dirty="0"/>
          </a:p>
          <a:p>
            <a:r>
              <a:rPr lang="en-US" sz="2000" dirty="0" smtClean="0"/>
              <a:t>Japanese Americans</a:t>
            </a:r>
          </a:p>
          <a:p>
            <a:pPr lvl="1"/>
            <a:r>
              <a:rPr lang="en-US" sz="2000" dirty="0" smtClean="0"/>
              <a:t>Executive Order 9066 – Japanese Internment Camps</a:t>
            </a:r>
          </a:p>
          <a:p>
            <a:pPr lvl="1"/>
            <a:r>
              <a:rPr lang="en-US" sz="2000" dirty="0" smtClean="0"/>
              <a:t>100,000+ Japanese-Americans on West coast were moved to camps</a:t>
            </a:r>
          </a:p>
          <a:p>
            <a:pPr lvl="1"/>
            <a:r>
              <a:rPr lang="en-US" sz="2000" dirty="0" smtClean="0"/>
              <a:t>Upheld in </a:t>
            </a:r>
            <a:r>
              <a:rPr lang="en-US" sz="2000" i="1" dirty="0" err="1" smtClean="0"/>
              <a:t>Korematsu</a:t>
            </a:r>
            <a:r>
              <a:rPr lang="en-US" sz="2000" i="1" dirty="0" smtClean="0"/>
              <a:t> v. US</a:t>
            </a:r>
            <a:endParaRPr lang="en-US" sz="2000" dirty="0"/>
          </a:p>
          <a:p>
            <a:r>
              <a:rPr lang="en-US" sz="2000" dirty="0" smtClean="0"/>
              <a:t>Mexican-Americans</a:t>
            </a:r>
          </a:p>
          <a:p>
            <a:pPr lvl="1"/>
            <a:r>
              <a:rPr lang="en-US" sz="2000" dirty="0" smtClean="0"/>
              <a:t>Increase in workers from Mexico through the Bracero Program</a:t>
            </a:r>
          </a:p>
          <a:p>
            <a:pPr lvl="1"/>
            <a:r>
              <a:rPr lang="en-US" sz="2000" dirty="0" smtClean="0"/>
              <a:t>Zoot-Suit Riots: LA, CA</a:t>
            </a:r>
          </a:p>
          <a:p>
            <a:pPr lvl="2"/>
            <a:r>
              <a:rPr lang="en-US" sz="2000" dirty="0" smtClean="0"/>
              <a:t>Conflicts between sailors and marines and Mexican-Americans</a:t>
            </a:r>
            <a:endParaRPr lang="en-US" sz="2000" dirty="0"/>
          </a:p>
          <a:p>
            <a:r>
              <a:rPr lang="en-US" sz="2000" dirty="0" smtClean="0"/>
              <a:t>Growth of the “Sunbelt” in the SW and Southern US – new industries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File:Rosie the Riveter (Vultee) D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5715000" cy="34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omen working at Douglas Aircraf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267200" cy="309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Map of World War II Japanese American internment camp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0707"/>
            <a:ext cx="6858000" cy="569658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Picture 6" descr="File:Zootsuit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8416"/>
            <a:ext cx="4120515" cy="330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1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6868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/>
              <a:t>Essay Topics:</a:t>
            </a:r>
          </a:p>
          <a:p>
            <a:pPr lvl="1"/>
            <a:r>
              <a:rPr lang="en-US" sz="2400" dirty="0"/>
              <a:t>Comparing US policies before and after WWI and WWII</a:t>
            </a:r>
          </a:p>
          <a:p>
            <a:pPr lvl="1"/>
            <a:r>
              <a:rPr lang="en-US" sz="2400" dirty="0" smtClean="0"/>
              <a:t>Home </a:t>
            </a:r>
            <a:r>
              <a:rPr lang="en-US" sz="2400" dirty="0"/>
              <a:t>front during the war: </a:t>
            </a:r>
          </a:p>
          <a:p>
            <a:pPr lvl="2"/>
            <a:r>
              <a:rPr lang="en-US" sz="2400" dirty="0"/>
              <a:t>Experiences of specific groups</a:t>
            </a:r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US foreign policy changed AFTER WWII</a:t>
            </a:r>
          </a:p>
          <a:p>
            <a:r>
              <a:rPr lang="en-US" sz="2800" dirty="0" smtClean="0"/>
              <a:t>Tips </a:t>
            </a:r>
            <a:r>
              <a:rPr lang="en-US" sz="2800" dirty="0"/>
              <a:t>for Multiple-Choice questions:</a:t>
            </a:r>
          </a:p>
          <a:p>
            <a:pPr lvl="1"/>
            <a:r>
              <a:rPr lang="en-US" sz="2400" dirty="0" smtClean="0"/>
              <a:t>Everything! But especially..</a:t>
            </a:r>
          </a:p>
          <a:p>
            <a:pPr lvl="2"/>
            <a:r>
              <a:rPr lang="en-US" sz="2400" i="1" dirty="0" err="1" smtClean="0"/>
              <a:t>Korematsu</a:t>
            </a:r>
            <a:r>
              <a:rPr lang="en-US" sz="2400" i="1" dirty="0" smtClean="0"/>
              <a:t> v. US</a:t>
            </a:r>
            <a:r>
              <a:rPr lang="en-US" sz="2400" dirty="0" smtClean="0"/>
              <a:t>, Nye Committee, Zoot Suit Riot, Truman used the bombs to save AMERICAN lives, and Soviet Union promised free elections in Eastern Europe</a:t>
            </a:r>
          </a:p>
          <a:p>
            <a:r>
              <a:rPr lang="en-US" sz="2800" dirty="0" smtClean="0"/>
              <a:t>Good </a:t>
            </a:r>
            <a:r>
              <a:rPr lang="en-US" sz="2800" dirty="0"/>
              <a:t>Luck!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09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1298" y="990600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r>
              <a:rPr lang="en-US" sz="2000" dirty="0" smtClean="0"/>
              <a:t>Good luck!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 rot="663007">
            <a:off x="182813" y="3707920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4" descr="File:Yalta Conference (Churchill, Roosevelt, Stalin) (B&amp;W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2"/>
            <a:ext cx="4620491" cy="34012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6248400" y="3124200"/>
            <a:ext cx="1981200" cy="1066800"/>
          </a:xfrm>
          <a:prstGeom prst="wedgeRoundRectCallout">
            <a:avLst>
              <a:gd name="adj1" fmla="val -8246"/>
              <a:gd name="adj2" fmla="val 98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all pledge to subscribe…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685</TotalTime>
  <Words>748</Words>
  <Application>Microsoft Office PowerPoint</Application>
  <PresentationFormat>On-screen Show (4:3)</PresentationFormat>
  <Paragraphs>150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APUSH Review: World War II</vt:lpstr>
      <vt:lpstr>Big Ideas Before the war</vt:lpstr>
      <vt:lpstr>Big Ideas Before the war Continued</vt:lpstr>
      <vt:lpstr>WWII – US Entrance</vt:lpstr>
      <vt:lpstr>Key events during the war</vt:lpstr>
      <vt:lpstr>The End of the war…..</vt:lpstr>
      <vt:lpstr>Home front during WWII</vt:lpstr>
      <vt:lpstr>Test Tips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World War I (The Great War)</dc:title>
  <dc:creator>adam</dc:creator>
  <cp:lastModifiedBy>adam</cp:lastModifiedBy>
  <cp:revision>43</cp:revision>
  <dcterms:created xsi:type="dcterms:W3CDTF">2013-12-26T18:13:47Z</dcterms:created>
  <dcterms:modified xsi:type="dcterms:W3CDTF">2014-02-18T23:41:26Z</dcterms:modified>
</cp:coreProperties>
</file>