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DF18F2-0992-4D86-8F4D-CE61AB4BF035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8" y="4724400"/>
            <a:ext cx="6400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Conquest of the Far West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</a:rPr>
              <a:t>American History: </a:t>
            </a:r>
            <a:r>
              <a:rPr lang="en-US" sz="4800" dirty="0" smtClean="0"/>
              <a:t>Chapter </a:t>
            </a:r>
            <a:r>
              <a:rPr lang="en-US" sz="4800" dirty="0" smtClean="0"/>
              <a:t>16 </a:t>
            </a:r>
            <a:r>
              <a:rPr lang="en-US" sz="4800" dirty="0" smtClean="0"/>
              <a:t>Review Video</a:t>
            </a:r>
            <a:endParaRPr lang="en-US" sz="4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143000" y="3810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www.Apushreview.com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21298" y="1291773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Help spread the word</a:t>
            </a:r>
          </a:p>
          <a:p>
            <a:r>
              <a:rPr lang="en-US" sz="2400" dirty="0"/>
              <a:t>Questions? Comments? Ideas for videos?</a:t>
            </a:r>
          </a:p>
          <a:p>
            <a:pPr lvl="1"/>
            <a:r>
              <a:rPr lang="en-US" sz="2400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File:Frederick Jackson Tu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3372838"/>
            <a:ext cx="2552700" cy="34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267200" y="3505200"/>
            <a:ext cx="2667000" cy="1828800"/>
          </a:xfrm>
          <a:prstGeom prst="wedgeRoundRectCallout">
            <a:avLst>
              <a:gd name="adj1" fmla="val 65401"/>
              <a:gd name="adj2" fmla="val 48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Frontier may have ended, but APUSH Review videos will not!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/>
            <a:r>
              <a:rPr lang="en-US" sz="4800" dirty="0" smtClean="0"/>
              <a:t>The Societies of the Far West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Plains Indians:</a:t>
            </a:r>
          </a:p>
          <a:p>
            <a:pPr lvl="1"/>
            <a:r>
              <a:rPr lang="en-US" dirty="0" smtClean="0"/>
              <a:t>Sioux – hunted buffalo</a:t>
            </a:r>
          </a:p>
          <a:p>
            <a:pPr lvl="1"/>
            <a:r>
              <a:rPr lang="en-US" dirty="0" smtClean="0"/>
              <a:t>Relied heavily on horses – introduced by Europe</a:t>
            </a:r>
            <a:endParaRPr lang="en-US" dirty="0"/>
          </a:p>
          <a:p>
            <a:r>
              <a:rPr lang="en-US" dirty="0" smtClean="0"/>
              <a:t>Many Indians were still vulnerable to diseases</a:t>
            </a:r>
          </a:p>
          <a:p>
            <a:r>
              <a:rPr lang="en-US" dirty="0" smtClean="0"/>
              <a:t>As railroads expanded (1880s – 1890s), Indian life was drastically altered:</a:t>
            </a:r>
          </a:p>
          <a:p>
            <a:pPr lvl="1"/>
            <a:r>
              <a:rPr lang="en-US" dirty="0" smtClean="0"/>
              <a:t>Lost land, buffalo almost became extinct</a:t>
            </a:r>
            <a:endParaRPr lang="en-US" dirty="0"/>
          </a:p>
          <a:p>
            <a:r>
              <a:rPr lang="en-US" dirty="0" smtClean="0"/>
              <a:t>Chinese immigration:</a:t>
            </a:r>
          </a:p>
          <a:p>
            <a:pPr lvl="1"/>
            <a:r>
              <a:rPr lang="en-US" dirty="0" smtClean="0"/>
              <a:t>Settled in California, worked in gold mines and railroads</a:t>
            </a:r>
            <a:endParaRPr lang="en-US" dirty="0"/>
          </a:p>
          <a:p>
            <a:pPr lvl="1"/>
            <a:r>
              <a:rPr lang="en-US" dirty="0" smtClean="0"/>
              <a:t>Were discriminated against - hard to unionize – language barriers</a:t>
            </a:r>
          </a:p>
          <a:p>
            <a:pPr lvl="1"/>
            <a:r>
              <a:rPr lang="en-US" dirty="0" smtClean="0"/>
              <a:t>Lived and worked in cities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File:The last of the Canadian buffaloes Photo No 580 (HS85-10-1348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38100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File:Chinese railroad workers in sno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61865" cy="325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9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/>
            <a:r>
              <a:rPr lang="en-US" sz="4800" dirty="0" smtClean="0"/>
              <a:t>The Societies of the Far West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Anti-Chinese Sentiment:</a:t>
            </a:r>
          </a:p>
          <a:p>
            <a:pPr lvl="1"/>
            <a:r>
              <a:rPr lang="en-US" dirty="0" smtClean="0"/>
              <a:t>Anti-Coolie clubs:</a:t>
            </a:r>
          </a:p>
          <a:p>
            <a:pPr lvl="2"/>
            <a:r>
              <a:rPr lang="en-US" dirty="0" smtClean="0"/>
              <a:t>Wanted to ban Chinese employment</a:t>
            </a:r>
          </a:p>
          <a:p>
            <a:pPr lvl="1"/>
            <a:r>
              <a:rPr lang="en-US" dirty="0" smtClean="0"/>
              <a:t>Workingmen’s Party:</a:t>
            </a:r>
          </a:p>
          <a:p>
            <a:pPr lvl="2"/>
            <a:r>
              <a:rPr lang="en-US" dirty="0" smtClean="0"/>
              <a:t>Party that emerged based on hostility to Chinese</a:t>
            </a:r>
            <a:endParaRPr lang="en-US" dirty="0"/>
          </a:p>
          <a:p>
            <a:pPr lvl="1"/>
            <a:r>
              <a:rPr lang="en-US" dirty="0"/>
              <a:t>Chinese Exclusion Act of 1882</a:t>
            </a:r>
          </a:p>
          <a:p>
            <a:pPr lvl="2"/>
            <a:r>
              <a:rPr lang="en-US" dirty="0" smtClean="0"/>
              <a:t>Banned Chinese immigration, made it harder for those in America to become citizens</a:t>
            </a:r>
          </a:p>
          <a:p>
            <a:r>
              <a:rPr lang="en-US" dirty="0" smtClean="0"/>
              <a:t>Western Settlement:</a:t>
            </a:r>
          </a:p>
          <a:p>
            <a:pPr lvl="1"/>
            <a:r>
              <a:rPr lang="en-US" dirty="0" smtClean="0"/>
              <a:t>Homestead Act (1862):</a:t>
            </a:r>
          </a:p>
          <a:p>
            <a:pPr lvl="2"/>
            <a:r>
              <a:rPr lang="en-US" dirty="0" smtClean="0"/>
              <a:t>160 acres of low cost land, must live on and improve it for 5 years</a:t>
            </a:r>
          </a:p>
          <a:p>
            <a:pPr lvl="2"/>
            <a:r>
              <a:rPr lang="en-US" dirty="0" smtClean="0"/>
              <a:t>Not always the best land, fraud by corporations</a:t>
            </a:r>
            <a:endParaRPr lang="en-US" dirty="0"/>
          </a:p>
          <a:p>
            <a:pPr lvl="1"/>
            <a:r>
              <a:rPr lang="en-US" dirty="0" smtClean="0"/>
              <a:t>1869 – completion of the transcontinental RR</a:t>
            </a:r>
          </a:p>
          <a:p>
            <a:pPr lvl="1"/>
            <a:r>
              <a:rPr lang="en-US" dirty="0" smtClean="0"/>
              <a:t>Timberland Culture Act (1873), Desert Land Act (1877)</a:t>
            </a:r>
          </a:p>
          <a:p>
            <a:pPr lvl="2"/>
            <a:r>
              <a:rPr lang="en-US" dirty="0" smtClean="0"/>
              <a:t>Opportunities for additional land if improvements were made</a:t>
            </a:r>
          </a:p>
          <a:p>
            <a:r>
              <a:rPr lang="en-US" dirty="0" smtClean="0"/>
              <a:t>Utah admitted as a state in 1896 – abandoned polygamy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The only one barred out cph.3b486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3906520" cy="424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ile:Hultstrand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4381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/>
            <a:r>
              <a:rPr lang="en-US" sz="4800" dirty="0" smtClean="0"/>
              <a:t>The Changing Western Economy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West became increasingly connected to east:</a:t>
            </a:r>
          </a:p>
          <a:p>
            <a:pPr lvl="1"/>
            <a:r>
              <a:rPr lang="en-US" dirty="0" smtClean="0"/>
              <a:t>RRs, cattle, mining, etc.</a:t>
            </a:r>
            <a:endParaRPr lang="en-US" dirty="0"/>
          </a:p>
          <a:p>
            <a:r>
              <a:rPr lang="en-US" dirty="0" smtClean="0"/>
              <a:t>The West was often seen as a place of opportunity for all</a:t>
            </a:r>
          </a:p>
          <a:p>
            <a:pPr lvl="1"/>
            <a:r>
              <a:rPr lang="en-US" dirty="0" smtClean="0"/>
              <a:t>“safety-valve” theory – in tough economic times, one could always move West and start anew</a:t>
            </a:r>
            <a:endParaRPr lang="en-US" dirty="0"/>
          </a:p>
          <a:p>
            <a:r>
              <a:rPr lang="en-US" dirty="0" smtClean="0"/>
              <a:t>Labor in mines was very arduous and dangerous</a:t>
            </a:r>
          </a:p>
          <a:p>
            <a:r>
              <a:rPr lang="en-US" dirty="0" smtClean="0"/>
              <a:t>Cattle:</a:t>
            </a:r>
          </a:p>
          <a:p>
            <a:pPr lvl="1"/>
            <a:r>
              <a:rPr lang="en-US" dirty="0" smtClean="0"/>
              <a:t>Large business for some (</a:t>
            </a:r>
            <a:r>
              <a:rPr lang="en-US" dirty="0"/>
              <a:t>TR tried in the 1880s) </a:t>
            </a:r>
            <a:endParaRPr lang="en-US" dirty="0" smtClean="0"/>
          </a:p>
          <a:p>
            <a:pPr lvl="1"/>
            <a:r>
              <a:rPr lang="en-US" dirty="0" smtClean="0"/>
              <a:t>Could be unstable – winters of 1885-86 and 1886-87</a:t>
            </a:r>
          </a:p>
          <a:p>
            <a:r>
              <a:rPr lang="en-US" dirty="0" smtClean="0"/>
              <a:t>Women’s suffrage was higher in the West than East:</a:t>
            </a:r>
          </a:p>
          <a:p>
            <a:pPr lvl="1"/>
            <a:r>
              <a:rPr lang="en-US" dirty="0" smtClean="0"/>
              <a:t>Wyoming was the first state to guarantee women’s suffrage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File:Wyoming ref 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712"/>
            <a:ext cx="721042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/>
            <a:r>
              <a:rPr lang="en-US" sz="4800" dirty="0" smtClean="0"/>
              <a:t>The Romance of the West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Rocky Mountain School</a:t>
            </a:r>
          </a:p>
          <a:p>
            <a:pPr lvl="1"/>
            <a:r>
              <a:rPr lang="en-US" dirty="0" smtClean="0"/>
              <a:t>Similar to ***Hudson River school**** - painted landscapes</a:t>
            </a:r>
            <a:endParaRPr lang="en-US" dirty="0"/>
          </a:p>
          <a:p>
            <a:r>
              <a:rPr lang="en-US" dirty="0" smtClean="0"/>
              <a:t>Why was the West so appealing?</a:t>
            </a:r>
          </a:p>
          <a:p>
            <a:pPr lvl="1"/>
            <a:r>
              <a:rPr lang="en-US" i="1" dirty="0" smtClean="0"/>
              <a:t>The Virginian</a:t>
            </a:r>
            <a:r>
              <a:rPr lang="en-US" dirty="0" smtClean="0"/>
              <a:t>  - romanticized the cowboy</a:t>
            </a:r>
          </a:p>
          <a:p>
            <a:pPr lvl="1"/>
            <a:r>
              <a:rPr lang="en-US" dirty="0" smtClean="0"/>
              <a:t>West was seen as the last frontier</a:t>
            </a:r>
            <a:endParaRPr lang="en-US" dirty="0"/>
          </a:p>
          <a:p>
            <a:r>
              <a:rPr lang="en-US" dirty="0" smtClean="0"/>
              <a:t>***Frederick Jackson Turner***:</a:t>
            </a:r>
          </a:p>
          <a:p>
            <a:pPr lvl="1"/>
            <a:r>
              <a:rPr lang="en-US" dirty="0" smtClean="0"/>
              <a:t>The Significance of the Frontier in American History</a:t>
            </a:r>
          </a:p>
          <a:p>
            <a:pPr lvl="2"/>
            <a:r>
              <a:rPr lang="en-US" dirty="0" smtClean="0"/>
              <a:t>Frontier ended in 1890 (used census data)</a:t>
            </a:r>
          </a:p>
          <a:p>
            <a:pPr lvl="2"/>
            <a:r>
              <a:rPr lang="en-US" dirty="0" smtClean="0"/>
              <a:t>Frontier gave America a unique identity, promoted democracy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File:Thomas Cole, The Oxb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20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Frederick Jackson Tur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872"/>
            <a:ext cx="2552700" cy="34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serpages.umbc.edu/%7Elindenme/hist102/images/front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73727"/>
            <a:ext cx="7010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/>
            <a:r>
              <a:rPr lang="en-US" sz="4800" dirty="0" smtClean="0"/>
              <a:t>The Dispersal of the Tribes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***Helen Hunt Jackson***</a:t>
            </a:r>
          </a:p>
          <a:p>
            <a:pPr lvl="1"/>
            <a:r>
              <a:rPr lang="en-US" i="1" dirty="0" smtClean="0"/>
              <a:t>A Century of Dishonor</a:t>
            </a:r>
            <a:r>
              <a:rPr lang="en-US" dirty="0" smtClean="0"/>
              <a:t> – chronicled deceit, abuse, and broken treaties between federal government and Native Americans</a:t>
            </a:r>
            <a:endParaRPr lang="en-US" i="1" dirty="0"/>
          </a:p>
          <a:p>
            <a:r>
              <a:rPr lang="en-US" dirty="0" smtClean="0"/>
              <a:t>During and after Civil War, conflicts increased between government and Natives</a:t>
            </a:r>
          </a:p>
          <a:p>
            <a:r>
              <a:rPr lang="en-US" dirty="0" smtClean="0"/>
              <a:t>Indian Peace Commission:</a:t>
            </a:r>
          </a:p>
          <a:p>
            <a:pPr lvl="1"/>
            <a:r>
              <a:rPr lang="en-US" dirty="0" smtClean="0"/>
              <a:t>Recommended to move Plains Indians to reservations in Oklahoma and the Dakotas</a:t>
            </a:r>
            <a:endParaRPr lang="en-US" dirty="0"/>
          </a:p>
          <a:p>
            <a:r>
              <a:rPr lang="en-US" dirty="0" smtClean="0"/>
              <a:t>Bureau of Indian Affairs:</a:t>
            </a:r>
          </a:p>
          <a:p>
            <a:pPr lvl="1"/>
            <a:r>
              <a:rPr lang="en-US" dirty="0" smtClean="0"/>
              <a:t>Created to distribute land and supplies; not very successful</a:t>
            </a:r>
            <a:endParaRPr lang="en-US" dirty="0"/>
          </a:p>
          <a:p>
            <a:r>
              <a:rPr lang="en-US" dirty="0" smtClean="0"/>
              <a:t>Buffalo:</a:t>
            </a:r>
          </a:p>
          <a:p>
            <a:pPr lvl="1"/>
            <a:r>
              <a:rPr lang="en-US" dirty="0" smtClean="0"/>
              <a:t>Almost became extinct – RR companies, “Buffalo Bill Cody”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File:Helen Hunt Jackson NY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895600" cy="33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Cody-Buffalo-Bill-LO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18" y="914400"/>
            <a:ext cx="3099608" cy="39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/>
            <a:r>
              <a:rPr lang="en-US" sz="4800" dirty="0" smtClean="0"/>
              <a:t>The Dispersal of the Tribes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Conflicts with Native Americans</a:t>
            </a:r>
          </a:p>
          <a:p>
            <a:r>
              <a:rPr lang="en-US" dirty="0" smtClean="0"/>
              <a:t>Sand Creek Massacre:</a:t>
            </a:r>
          </a:p>
          <a:p>
            <a:pPr lvl="1"/>
            <a:r>
              <a:rPr lang="en-US" dirty="0" smtClean="0"/>
              <a:t>133 Natives were killed, 105 were women and children</a:t>
            </a:r>
          </a:p>
          <a:p>
            <a:r>
              <a:rPr lang="en-US" dirty="0" smtClean="0"/>
              <a:t>“Indian Hunting”</a:t>
            </a:r>
          </a:p>
          <a:p>
            <a:pPr lvl="1"/>
            <a:r>
              <a:rPr lang="en-US" dirty="0" smtClean="0"/>
              <a:t>California, 5,000 Natives were massacred between 1850 - 1880</a:t>
            </a:r>
          </a:p>
          <a:p>
            <a:pPr lvl="1"/>
            <a:r>
              <a:rPr lang="en-US" dirty="0" smtClean="0"/>
              <a:t>150,000 Natives in CA prior to Civil War, 30,000 in 1870</a:t>
            </a:r>
            <a:endParaRPr lang="en-US" dirty="0"/>
          </a:p>
          <a:p>
            <a:r>
              <a:rPr lang="en-US" dirty="0" smtClean="0"/>
              <a:t>Battle of Little Bighorn (Custard’s Last Stand):</a:t>
            </a:r>
          </a:p>
          <a:p>
            <a:pPr lvl="1"/>
            <a:r>
              <a:rPr lang="en-US" dirty="0" smtClean="0"/>
              <a:t>George Custard and 264 members of regiment were killed</a:t>
            </a:r>
          </a:p>
          <a:p>
            <a:r>
              <a:rPr lang="en-US" dirty="0" smtClean="0"/>
              <a:t>Nez </a:t>
            </a:r>
            <a:r>
              <a:rPr lang="en-US" dirty="0" err="1" smtClean="0"/>
              <a:t>Percé</a:t>
            </a:r>
            <a:endParaRPr lang="en-US" dirty="0" smtClean="0"/>
          </a:p>
          <a:p>
            <a:pPr lvl="1"/>
            <a:r>
              <a:rPr lang="en-US" dirty="0" smtClean="0"/>
              <a:t>Chief Joseph urged members to flee, almost made it to Canada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File:Custer's last ch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6926"/>
            <a:ext cx="4648200" cy="35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Chief Joseph-3 weeks after surrender-Oct.1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30968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066800" y="381000"/>
            <a:ext cx="3124200" cy="2514600"/>
          </a:xfrm>
          <a:prstGeom prst="wedgeRoundRectCallout">
            <a:avLst>
              <a:gd name="adj1" fmla="val 91806"/>
              <a:gd name="adj2" fmla="val 22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800" dirty="0"/>
              <a:t>“I am tired. My heart is sick and sad…. I will fight no more forever.”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/>
            <a:r>
              <a:rPr lang="en-US" sz="4800" dirty="0" smtClean="0"/>
              <a:t>The Dispersal of the Tribes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***Ghost Dance***</a:t>
            </a:r>
          </a:p>
          <a:p>
            <a:pPr lvl="1"/>
            <a:r>
              <a:rPr lang="en-US" dirty="0" smtClean="0"/>
              <a:t>Ritual that believed buffalo would return and whites would leave Natives alone</a:t>
            </a:r>
          </a:p>
          <a:p>
            <a:pPr lvl="1"/>
            <a:r>
              <a:rPr lang="en-US" dirty="0" smtClean="0"/>
              <a:t>Government wanted to end the Dance</a:t>
            </a:r>
            <a:endParaRPr lang="en-US" dirty="0"/>
          </a:p>
          <a:p>
            <a:r>
              <a:rPr lang="en-US" dirty="0" smtClean="0"/>
              <a:t>***Wounded Knee*** 1890</a:t>
            </a:r>
          </a:p>
          <a:p>
            <a:pPr lvl="1"/>
            <a:r>
              <a:rPr lang="en-US" dirty="0" smtClean="0"/>
              <a:t>Fighting between soldiers and Natives in South Dakota</a:t>
            </a:r>
          </a:p>
          <a:p>
            <a:pPr lvl="1"/>
            <a:r>
              <a:rPr lang="en-US" dirty="0" smtClean="0"/>
              <a:t>40 soldiers, 300+ Natives were killed (many women and children)</a:t>
            </a:r>
            <a:endParaRPr lang="en-US" dirty="0"/>
          </a:p>
          <a:p>
            <a:r>
              <a:rPr lang="en-US" dirty="0" smtClean="0"/>
              <a:t>***Dawes Act***</a:t>
            </a:r>
          </a:p>
          <a:p>
            <a:pPr lvl="1"/>
            <a:r>
              <a:rPr lang="en-US" dirty="0" smtClean="0"/>
              <a:t>Purpose was to ***</a:t>
            </a:r>
            <a:r>
              <a:rPr lang="en-US" b="1" i="1" u="sng" dirty="0" smtClean="0"/>
              <a:t>assimilate</a:t>
            </a:r>
            <a:r>
              <a:rPr lang="en-US" dirty="0" smtClean="0"/>
              <a:t>*** or “Americanize” Natives</a:t>
            </a:r>
          </a:p>
          <a:p>
            <a:pPr lvl="1"/>
            <a:r>
              <a:rPr lang="en-US" dirty="0" smtClean="0"/>
              <a:t>Eliminated tribal lands, provided 160 acres of land for individuals</a:t>
            </a:r>
          </a:p>
          <a:p>
            <a:pPr lvl="1"/>
            <a:r>
              <a:rPr lang="en-US" dirty="0" smtClean="0"/>
              <a:t>Some children sent to boarding school</a:t>
            </a:r>
          </a:p>
          <a:p>
            <a:pPr lvl="1"/>
            <a:r>
              <a:rPr lang="en-US" dirty="0" smtClean="0"/>
              <a:t>Promoted Christianity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Ghost Dance at Pine Rid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800600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File:Woundedkneescenedeadandhor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572000" cy="334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algn="ctr"/>
            <a:r>
              <a:rPr lang="en-US" sz="4800" dirty="0" smtClean="0"/>
              <a:t>The Rise and Decline of the Wester</a:t>
            </a:r>
            <a:r>
              <a:rPr lang="en-US" sz="4800" dirty="0" smtClean="0"/>
              <a:t>n Farmer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1862, Congress authorized and subsidized transcontinental routes</a:t>
            </a:r>
          </a:p>
          <a:p>
            <a:pPr lvl="1"/>
            <a:r>
              <a:rPr lang="en-US" dirty="0" smtClean="0"/>
              <a:t>1869 – met in Utah</a:t>
            </a:r>
            <a:endParaRPr lang="en-US" dirty="0"/>
          </a:p>
          <a:p>
            <a:r>
              <a:rPr lang="en-US" dirty="0" smtClean="0"/>
              <a:t>State governments encouraged RR development also:</a:t>
            </a:r>
          </a:p>
          <a:p>
            <a:pPr lvl="1"/>
            <a:r>
              <a:rPr lang="en-US" dirty="0" smtClean="0"/>
              <a:t>Financial aid and land</a:t>
            </a:r>
            <a:endParaRPr lang="en-US" dirty="0"/>
          </a:p>
          <a:p>
            <a:r>
              <a:rPr lang="en-US" dirty="0" smtClean="0"/>
              <a:t>RR companies advertised to attract settlement of lands</a:t>
            </a:r>
          </a:p>
          <a:p>
            <a:r>
              <a:rPr lang="en-US" dirty="0" smtClean="0"/>
              <a:t>Joseph Glidden and I.L. Ellwood:</a:t>
            </a:r>
          </a:p>
          <a:p>
            <a:pPr lvl="1"/>
            <a:r>
              <a:rPr lang="en-US" dirty="0" smtClean="0"/>
              <a:t>Developed and marketed barbed wire – hurt ranches</a:t>
            </a:r>
            <a:endParaRPr lang="en-US" dirty="0"/>
          </a:p>
          <a:p>
            <a:r>
              <a:rPr lang="en-US" dirty="0" smtClean="0"/>
              <a:t>Farms produce so much, prices drop, bankrupting some farms</a:t>
            </a:r>
          </a:p>
          <a:p>
            <a:r>
              <a:rPr lang="en-US" dirty="0" smtClean="0"/>
              <a:t>Farmers’ Grievances:</a:t>
            </a:r>
          </a:p>
          <a:p>
            <a:pPr lvl="1"/>
            <a:r>
              <a:rPr lang="en-US" dirty="0" smtClean="0"/>
              <a:t>RRs – unfair pricing, warehouse facilities</a:t>
            </a:r>
          </a:p>
          <a:p>
            <a:pPr lvl="1"/>
            <a:r>
              <a:rPr lang="en-US" dirty="0" smtClean="0"/>
              <a:t>High interest rates by banks</a:t>
            </a:r>
          </a:p>
          <a:p>
            <a:r>
              <a:rPr lang="en-US" dirty="0" smtClean="0"/>
              <a:t>Farmers advocated increasing the money supply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JosephGlidd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01" y="13855"/>
            <a:ext cx="3811905" cy="422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02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1372</TotalTime>
  <Words>777</Words>
  <Application>Microsoft Office PowerPoint</Application>
  <PresentationFormat>On-screen Show (4:3)</PresentationFormat>
  <Paragraphs>700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American History: Chapter 16 Review Video</vt:lpstr>
      <vt:lpstr>The Societies of the Far West</vt:lpstr>
      <vt:lpstr>The Societies of the Far West</vt:lpstr>
      <vt:lpstr>The Changing Western Economy</vt:lpstr>
      <vt:lpstr>The Romance of the West</vt:lpstr>
      <vt:lpstr>The Dispersal of the Tribes</vt:lpstr>
      <vt:lpstr>The Dispersal of the Tribes</vt:lpstr>
      <vt:lpstr>The Dispersal of the Tribes</vt:lpstr>
      <vt:lpstr>The Rise and Decline of the Western Farmer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116</cp:revision>
  <dcterms:created xsi:type="dcterms:W3CDTF">2013-08-26T14:38:25Z</dcterms:created>
  <dcterms:modified xsi:type="dcterms:W3CDTF">2014-01-12T20:28:59Z</dcterms:modified>
</cp:coreProperties>
</file>