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2" r:id="rId9"/>
    <p:sldId id="281" r:id="rId10"/>
    <p:sldId id="284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384473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>
                <a:solidFill>
                  <a:schemeClr val="tx1"/>
                </a:solidFill>
              </a:rPr>
              <a:t>American History: </a:t>
            </a:r>
            <a:r>
              <a:rPr lang="en-US" sz="4800" dirty="0" smtClean="0"/>
              <a:t>Chapter 24 Review Video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9418" y="4724400"/>
            <a:ext cx="6400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The New Deal</a:t>
            </a:r>
            <a:endParaRPr lang="en-US" sz="32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381000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FF0000"/>
                </a:solidFill>
              </a:rPr>
              <a:t>www.Apushreview.com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Essay Topics:</a:t>
            </a:r>
          </a:p>
          <a:p>
            <a:pPr lvl="1"/>
            <a:r>
              <a:rPr lang="en-US" dirty="0" smtClean="0"/>
              <a:t>Determining if the New Deal was successful</a:t>
            </a:r>
          </a:p>
          <a:p>
            <a:pPr lvl="1"/>
            <a:r>
              <a:rPr lang="en-US" dirty="0" smtClean="0"/>
              <a:t>How the role of the government changed</a:t>
            </a:r>
          </a:p>
          <a:p>
            <a:pPr lvl="2"/>
            <a:r>
              <a:rPr lang="en-US" dirty="0" smtClean="0"/>
              <a:t>Deficit spending – Keynesian Economics</a:t>
            </a:r>
          </a:p>
          <a:p>
            <a:pPr lvl="3"/>
            <a:r>
              <a:rPr lang="en-US" dirty="0" smtClean="0"/>
              <a:t>Government should spend more money than it brings in to stimulate the economy</a:t>
            </a:r>
            <a:endParaRPr lang="en-US" dirty="0"/>
          </a:p>
          <a:p>
            <a:r>
              <a:rPr lang="en-US" dirty="0"/>
              <a:t>Tips for Multiple-Choice questions:</a:t>
            </a:r>
          </a:p>
          <a:p>
            <a:pPr lvl="1"/>
            <a:r>
              <a:rPr lang="en-US" dirty="0" smtClean="0"/>
              <a:t>Political Cartoons – Court Packing Plan</a:t>
            </a:r>
          </a:p>
          <a:p>
            <a:pPr lvl="1"/>
            <a:r>
              <a:rPr lang="en-US" dirty="0" smtClean="0"/>
              <a:t>New Deal Agencies</a:t>
            </a:r>
          </a:p>
          <a:p>
            <a:pPr lvl="2"/>
            <a:r>
              <a:rPr lang="en-US" dirty="0" smtClean="0"/>
              <a:t>CCC was outdoors – recognize pictures of workers outdoors</a:t>
            </a:r>
          </a:p>
          <a:p>
            <a:pPr lvl="1"/>
            <a:r>
              <a:rPr lang="en-US" dirty="0" smtClean="0"/>
              <a:t>Key people – Townsend, Coughlin, and Lewis</a:t>
            </a:r>
            <a:endParaRPr lang="en-US" dirty="0"/>
          </a:p>
          <a:p>
            <a:r>
              <a:rPr lang="en-US" dirty="0"/>
              <a:t>Good Luck!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55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59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7304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298" y="1291773"/>
            <a:ext cx="8229600" cy="4325112"/>
          </a:xfrm>
          <a:prstGeom prst="rect">
            <a:avLst/>
          </a:prstGeo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44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4400" dirty="0" smtClean="0"/>
              <a:t>Press the “Like” button</a:t>
            </a:r>
            <a:endParaRPr lang="en-US" sz="4400" dirty="0"/>
          </a:p>
          <a:p>
            <a:r>
              <a:rPr lang="en-US" sz="2400" dirty="0"/>
              <a:t>Questions? Comments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Ideas </a:t>
            </a:r>
            <a:r>
              <a:rPr lang="en-US" sz="2400" dirty="0"/>
              <a:t>for videos?</a:t>
            </a:r>
          </a:p>
          <a:p>
            <a:pPr lvl="1"/>
            <a:r>
              <a:rPr lang="en-US" sz="2400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sp>
        <p:nvSpPr>
          <p:cNvPr id="7" name="AutoShape 2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File:HueyPLongGestur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869" y="3648797"/>
            <a:ext cx="3463131" cy="32161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ular Callout 4"/>
          <p:cNvSpPr/>
          <p:nvPr/>
        </p:nvSpPr>
        <p:spPr>
          <a:xfrm>
            <a:off x="4572000" y="2971800"/>
            <a:ext cx="2362200" cy="1295399"/>
          </a:xfrm>
          <a:prstGeom prst="wedgeRoundRectCallout">
            <a:avLst>
              <a:gd name="adj1" fmla="val 58346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 the Wealth by subscribing!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6927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Launching of the 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March 4, 1933: FDR inaugurated </a:t>
            </a:r>
          </a:p>
          <a:p>
            <a:pPr lvl="1"/>
            <a:r>
              <a:rPr lang="en-US" sz="2900" dirty="0"/>
              <a:t>“The only thing we have to fear is fear itself”</a:t>
            </a:r>
          </a:p>
          <a:p>
            <a:r>
              <a:rPr lang="en-US" sz="3600" dirty="0" smtClean="0"/>
              <a:t>100 </a:t>
            </a:r>
            <a:r>
              <a:rPr lang="en-US" sz="3600" dirty="0"/>
              <a:t>days, Congress passed large number of </a:t>
            </a:r>
            <a:r>
              <a:rPr lang="en-US" sz="3600" dirty="0" smtClean="0"/>
              <a:t>                    legislation</a:t>
            </a:r>
            <a:endParaRPr lang="en-US" sz="3600" dirty="0"/>
          </a:p>
          <a:p>
            <a:r>
              <a:rPr lang="en-US" sz="3600" dirty="0"/>
              <a:t>Relief: provide relief for individuals</a:t>
            </a:r>
          </a:p>
          <a:p>
            <a:r>
              <a:rPr lang="en-US" sz="3600" dirty="0" smtClean="0"/>
              <a:t>Recovery</a:t>
            </a:r>
            <a:r>
              <a:rPr lang="en-US" sz="3600" dirty="0"/>
              <a:t>: </a:t>
            </a:r>
            <a:r>
              <a:rPr lang="en-US" sz="3600" dirty="0" smtClean="0"/>
              <a:t>Help improve the economy</a:t>
            </a:r>
            <a:endParaRPr lang="en-US" sz="3600" dirty="0"/>
          </a:p>
          <a:p>
            <a:r>
              <a:rPr lang="en-US" sz="3600" dirty="0"/>
              <a:t>Reform: new laws such as child labor</a:t>
            </a:r>
          </a:p>
          <a:p>
            <a:r>
              <a:rPr lang="en-US" sz="3600" dirty="0" smtClean="0"/>
              <a:t>“</a:t>
            </a:r>
            <a:r>
              <a:rPr lang="en-US" sz="3600" dirty="0" smtClean="0"/>
              <a:t>Fireside Chats”</a:t>
            </a:r>
          </a:p>
          <a:p>
            <a:pPr lvl="1"/>
            <a:r>
              <a:rPr lang="en-US" sz="2900" dirty="0" smtClean="0"/>
              <a:t>Weekly radio addresses, assured public it was safe to put money back in banks</a:t>
            </a:r>
            <a:endParaRPr lang="en-US" sz="2900" dirty="0"/>
          </a:p>
          <a:p>
            <a:r>
              <a:rPr lang="en-US" sz="3600" dirty="0" smtClean="0"/>
              <a:t>Banks:</a:t>
            </a:r>
          </a:p>
          <a:p>
            <a:pPr lvl="1"/>
            <a:r>
              <a:rPr lang="en-US" sz="2900" dirty="0" smtClean="0"/>
              <a:t>“Bank Holiday”</a:t>
            </a:r>
          </a:p>
          <a:p>
            <a:pPr lvl="2"/>
            <a:r>
              <a:rPr lang="en-US" sz="2500" dirty="0" smtClean="0"/>
              <a:t>FDR closed all banks for </a:t>
            </a:r>
            <a:r>
              <a:rPr lang="en-US" sz="2500" dirty="0" smtClean="0"/>
              <a:t>days </a:t>
            </a:r>
            <a:r>
              <a:rPr lang="en-US" sz="2500" dirty="0" smtClean="0"/>
              <a:t>to calm Americans’ fears</a:t>
            </a:r>
          </a:p>
          <a:p>
            <a:pPr lvl="1"/>
            <a:r>
              <a:rPr lang="en-US" sz="2900" dirty="0" smtClean="0"/>
              <a:t>Emergency Banking Act:</a:t>
            </a:r>
          </a:p>
          <a:p>
            <a:pPr lvl="2"/>
            <a:r>
              <a:rPr lang="en-US" sz="2500" dirty="0" smtClean="0"/>
              <a:t>Government must inspect banks before they could be reopened</a:t>
            </a:r>
            <a:endParaRPr lang="en-US" sz="2500" dirty="0"/>
          </a:p>
          <a:p>
            <a:r>
              <a:rPr lang="en-US" sz="3600" dirty="0" smtClean="0"/>
              <a:t>21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Amendment (1933):</a:t>
            </a:r>
          </a:p>
          <a:p>
            <a:pPr lvl="1"/>
            <a:r>
              <a:rPr lang="en-US" sz="2900" dirty="0" smtClean="0"/>
              <a:t>Prohibition was repealed</a:t>
            </a:r>
          </a:p>
          <a:p>
            <a:pPr lvl="1"/>
            <a:endParaRPr lang="en-US" sz="2900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US President Franklin D Roosevelt signing the Bonneville Project Act - 19370820 (B&amp;W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0"/>
            <a:ext cx="2209800" cy="297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032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6927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Launching of the 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Agricultural Adjustment Act:</a:t>
            </a:r>
          </a:p>
          <a:p>
            <a:pPr lvl="1"/>
            <a:r>
              <a:rPr lang="en-US" sz="2900" dirty="0"/>
              <a:t>Paid farmers not to grow crops (too much supply)</a:t>
            </a:r>
          </a:p>
          <a:p>
            <a:pPr lvl="1"/>
            <a:r>
              <a:rPr lang="en-US" sz="2900" dirty="0"/>
              <a:t>Declared unconstitutional in </a:t>
            </a:r>
            <a:r>
              <a:rPr lang="en-US" sz="2900" i="1" dirty="0"/>
              <a:t>Butler v. US</a:t>
            </a:r>
            <a:endParaRPr lang="en-US" sz="2900" dirty="0"/>
          </a:p>
          <a:p>
            <a:r>
              <a:rPr lang="en-US" sz="3600" dirty="0"/>
              <a:t>National Industrial Recover Act (created National Recovery Administration)</a:t>
            </a:r>
          </a:p>
          <a:p>
            <a:pPr lvl="1"/>
            <a:r>
              <a:rPr lang="en-US" sz="2900" dirty="0"/>
              <a:t>Set minimum wages and maximum hours (wanted to spread employment around)</a:t>
            </a:r>
          </a:p>
          <a:p>
            <a:pPr lvl="1"/>
            <a:r>
              <a:rPr lang="en-US" sz="2900" dirty="0"/>
              <a:t>Gave rights to labor </a:t>
            </a:r>
            <a:r>
              <a:rPr lang="en-US" sz="2900" dirty="0" smtClean="0"/>
              <a:t>unions (Section 7a)</a:t>
            </a:r>
            <a:endParaRPr lang="en-US" sz="2900" dirty="0"/>
          </a:p>
          <a:p>
            <a:pPr lvl="1"/>
            <a:r>
              <a:rPr lang="en-US" sz="2900" dirty="0"/>
              <a:t>Outlawed “Yellow Dog Contracts”</a:t>
            </a:r>
          </a:p>
          <a:p>
            <a:r>
              <a:rPr lang="en-US" i="1" dirty="0"/>
              <a:t>Schechter vs. US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Declared </a:t>
            </a:r>
            <a:r>
              <a:rPr lang="en-US" dirty="0" smtClean="0"/>
              <a:t>the NRA unconstitutional</a:t>
            </a:r>
            <a:endParaRPr lang="en-US" dirty="0"/>
          </a:p>
          <a:p>
            <a:pPr lvl="1"/>
            <a:r>
              <a:rPr lang="en-US" dirty="0"/>
              <a:t>Legislative powers could not be delegated to president</a:t>
            </a:r>
          </a:p>
          <a:p>
            <a:r>
              <a:rPr lang="en-US" dirty="0" smtClean="0"/>
              <a:t>Public </a:t>
            </a:r>
            <a:r>
              <a:rPr lang="en-US" dirty="0"/>
              <a:t>Works Administration (PWA)</a:t>
            </a:r>
          </a:p>
          <a:p>
            <a:pPr lvl="1"/>
            <a:r>
              <a:rPr lang="en-US" dirty="0"/>
              <a:t>Provided industrial recovery and unemployment relief</a:t>
            </a:r>
          </a:p>
          <a:p>
            <a:pPr lvl="1"/>
            <a:r>
              <a:rPr lang="en-US" dirty="0"/>
              <a:t>Built Grand Coulee Dam</a:t>
            </a:r>
          </a:p>
          <a:p>
            <a:r>
              <a:rPr lang="en-US" dirty="0" smtClean="0"/>
              <a:t>Tennessee Valley Authority (TVA):</a:t>
            </a:r>
          </a:p>
          <a:p>
            <a:pPr lvl="1"/>
            <a:r>
              <a:rPr lang="en-US" dirty="0"/>
              <a:t>Hydroelectric Power could be huge source of energy</a:t>
            </a:r>
          </a:p>
          <a:p>
            <a:pPr lvl="2"/>
            <a:r>
              <a:rPr lang="en-US" dirty="0"/>
              <a:t>TVA helped reform monopolies and provide </a:t>
            </a:r>
            <a:r>
              <a:rPr lang="en-US" dirty="0" smtClean="0"/>
              <a:t>jobs; revitalized area</a:t>
            </a:r>
            <a:endParaRPr lang="en-US" dirty="0"/>
          </a:p>
          <a:p>
            <a:pPr lvl="1"/>
            <a:r>
              <a:rPr lang="en-US" dirty="0" smtClean="0"/>
              <a:t>Encouraged </a:t>
            </a:r>
            <a:r>
              <a:rPr lang="en-US" dirty="0"/>
              <a:t>hydro-electric development of other areas as well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NewDealNR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2057400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VA-sites-map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0"/>
            <a:ext cx="5856605" cy="4699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885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6927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Launching of the 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Stock Market and Banks:</a:t>
            </a:r>
          </a:p>
          <a:p>
            <a:pPr lvl="1"/>
            <a:r>
              <a:rPr lang="en-US" dirty="0"/>
              <a:t>Glass-</a:t>
            </a:r>
            <a:r>
              <a:rPr lang="en-US" dirty="0" err="1"/>
              <a:t>Steagall</a:t>
            </a:r>
            <a:r>
              <a:rPr lang="en-US" dirty="0"/>
              <a:t> Act:</a:t>
            </a:r>
          </a:p>
          <a:p>
            <a:pPr lvl="2"/>
            <a:r>
              <a:rPr lang="en-US" dirty="0"/>
              <a:t>Set up FDIC, guaranteed individual banking deposits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Truth in Securities Act”</a:t>
            </a:r>
          </a:p>
          <a:p>
            <a:pPr lvl="2"/>
            <a:r>
              <a:rPr lang="en-US" dirty="0"/>
              <a:t>Could  not lie about “soundness of stocks”</a:t>
            </a:r>
          </a:p>
          <a:p>
            <a:pPr lvl="1"/>
            <a:r>
              <a:rPr lang="en-US" dirty="0" smtClean="0"/>
              <a:t>Securities </a:t>
            </a:r>
            <a:r>
              <a:rPr lang="en-US" dirty="0"/>
              <a:t>and Exchange Commission (SEC)</a:t>
            </a:r>
          </a:p>
          <a:p>
            <a:pPr lvl="2"/>
            <a:r>
              <a:rPr lang="en-US" dirty="0"/>
              <a:t>Regulated the stock market</a:t>
            </a:r>
          </a:p>
          <a:p>
            <a:pPr lvl="2"/>
            <a:r>
              <a:rPr lang="en-US" dirty="0"/>
              <a:t>Watchdog of NYSE</a:t>
            </a:r>
          </a:p>
          <a:p>
            <a:r>
              <a:rPr lang="en-US" dirty="0" smtClean="0"/>
              <a:t>More work programs:</a:t>
            </a:r>
          </a:p>
          <a:p>
            <a:pPr lvl="1"/>
            <a:r>
              <a:rPr lang="en-US" dirty="0"/>
              <a:t>Civil Works Administration (CWA)</a:t>
            </a:r>
          </a:p>
          <a:p>
            <a:pPr lvl="2"/>
            <a:r>
              <a:rPr lang="en-US" dirty="0"/>
              <a:t>Provided temporary jobs during harsh winter</a:t>
            </a:r>
          </a:p>
          <a:p>
            <a:pPr lvl="1"/>
            <a:r>
              <a:rPr lang="en-US" dirty="0"/>
              <a:t>Civilian Conservation Corps (CCC)</a:t>
            </a:r>
          </a:p>
          <a:p>
            <a:pPr lvl="2"/>
            <a:r>
              <a:rPr lang="en-US" dirty="0"/>
              <a:t>Government camps for young men, reforestation, firefighting, etc.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US-FDIC-Seal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348" y="4419600"/>
            <a:ext cx="3313112" cy="2322513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5" name="Picture 4" descr="File:CCC constructing road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011" y="762000"/>
            <a:ext cx="5640705" cy="4548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292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6927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The New Deal in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Demagogue: someone who appeals to people based on popular desires and wants, rather than using rational argument</a:t>
            </a:r>
          </a:p>
          <a:p>
            <a:r>
              <a:rPr lang="en-US" dirty="0"/>
              <a:t>Dr. Francis Townsend:</a:t>
            </a:r>
          </a:p>
          <a:p>
            <a:pPr lvl="1"/>
            <a:r>
              <a:rPr lang="en-US" dirty="0"/>
              <a:t>Appealed to senior </a:t>
            </a:r>
            <a:r>
              <a:rPr lang="en-US" dirty="0" smtClean="0"/>
              <a:t>citizens</a:t>
            </a:r>
          </a:p>
          <a:p>
            <a:pPr lvl="1"/>
            <a:r>
              <a:rPr lang="en-US" dirty="0" smtClean="0"/>
              <a:t>Created a plan for pensions for individuals over 60</a:t>
            </a:r>
          </a:p>
          <a:p>
            <a:pPr lvl="2"/>
            <a:r>
              <a:rPr lang="en-US" dirty="0" smtClean="0"/>
              <a:t>Helped inspire Social Security</a:t>
            </a:r>
            <a:endParaRPr lang="en-US" dirty="0"/>
          </a:p>
          <a:p>
            <a:r>
              <a:rPr lang="en-US" dirty="0" smtClean="0"/>
              <a:t>Father Charles Coughlin:</a:t>
            </a:r>
          </a:p>
          <a:p>
            <a:pPr lvl="1"/>
            <a:r>
              <a:rPr lang="en-US" dirty="0" smtClean="0"/>
              <a:t>Enormous radio audience</a:t>
            </a:r>
          </a:p>
          <a:p>
            <a:pPr lvl="1"/>
            <a:r>
              <a:rPr lang="en-US" dirty="0" smtClean="0"/>
              <a:t>Wanted to change the banking system</a:t>
            </a:r>
          </a:p>
          <a:p>
            <a:r>
              <a:rPr lang="en-US" dirty="0" smtClean="0"/>
              <a:t>Huey </a:t>
            </a:r>
            <a:r>
              <a:rPr lang="en-US" dirty="0"/>
              <a:t>Long:</a:t>
            </a:r>
          </a:p>
          <a:p>
            <a:pPr lvl="1"/>
            <a:r>
              <a:rPr lang="en-US" dirty="0"/>
              <a:t>Senator from LA, promoted “sharing the wealth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Providing $ for individuals by taxing the wealthy</a:t>
            </a:r>
            <a:endParaRPr lang="en-US" dirty="0"/>
          </a:p>
          <a:p>
            <a:r>
              <a:rPr lang="en-US" dirty="0"/>
              <a:t>National Labor Relations </a:t>
            </a:r>
            <a:r>
              <a:rPr lang="en-US" dirty="0" smtClean="0"/>
              <a:t>(Wagner Act):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Huge </a:t>
            </a:r>
            <a:r>
              <a:rPr lang="en-US" dirty="0">
                <a:sym typeface="Wingdings" pitchFamily="2" charset="2"/>
              </a:rPr>
              <a:t>boost to labor movement</a:t>
            </a:r>
          </a:p>
          <a:p>
            <a:pPr lvl="1"/>
            <a:r>
              <a:rPr lang="en-US" dirty="0">
                <a:sym typeface="Wingdings" pitchFamily="2" charset="2"/>
              </a:rPr>
              <a:t>Reassured right to collectively bargain</a:t>
            </a:r>
          </a:p>
          <a:p>
            <a:r>
              <a:rPr lang="en-US" dirty="0">
                <a:sym typeface="Wingdings" pitchFamily="2" charset="2"/>
              </a:rPr>
              <a:t>John C. Lewis:</a:t>
            </a:r>
          </a:p>
          <a:p>
            <a:pPr lvl="1"/>
            <a:r>
              <a:rPr lang="en-US" dirty="0">
                <a:sym typeface="Wingdings" pitchFamily="2" charset="2"/>
              </a:rPr>
              <a:t>Formed Committee for Industrial Organization (CIO)</a:t>
            </a:r>
          </a:p>
          <a:p>
            <a:r>
              <a:rPr lang="en-US" sz="2900" dirty="0" smtClean="0">
                <a:sym typeface="Wingdings" pitchFamily="2" charset="2"/>
              </a:rPr>
              <a:t>General Motors sit-in </a:t>
            </a:r>
            <a:r>
              <a:rPr lang="en-US" sz="2900" dirty="0">
                <a:sym typeface="Wingdings" pitchFamily="2" charset="2"/>
              </a:rPr>
              <a:t>strike which did not allow strike breakers to </a:t>
            </a:r>
            <a:r>
              <a:rPr lang="en-US" sz="2900" dirty="0" smtClean="0">
                <a:sym typeface="Wingdings" pitchFamily="2" charset="2"/>
              </a:rPr>
              <a:t>work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Francis Townsend, seated at desk, with microphones hec.2772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783" y="0"/>
            <a:ext cx="1994217" cy="2850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CharlesCouglinCraineDetroitPortrai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2613660" cy="2855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HueyPLongGesture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868" y="593870"/>
            <a:ext cx="3463131" cy="3216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63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6927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The New Deal in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***Social Security Act of 1935***</a:t>
            </a:r>
          </a:p>
          <a:p>
            <a:pPr lvl="1"/>
            <a:r>
              <a:rPr lang="en-US" dirty="0"/>
              <a:t>Provided federal-state unemployment insurance</a:t>
            </a:r>
          </a:p>
          <a:p>
            <a:pPr lvl="1"/>
            <a:r>
              <a:rPr lang="en-US" dirty="0"/>
              <a:t>Provided $ for senior citizens, disabled, etc.</a:t>
            </a:r>
          </a:p>
          <a:p>
            <a:pPr lvl="1"/>
            <a:r>
              <a:rPr lang="en-US" dirty="0"/>
              <a:t>Collected by creating a new payroll tax</a:t>
            </a:r>
          </a:p>
          <a:p>
            <a:r>
              <a:rPr lang="en-US" dirty="0"/>
              <a:t>Works Project Administration (WPA):</a:t>
            </a:r>
          </a:p>
          <a:p>
            <a:pPr lvl="1"/>
            <a:r>
              <a:rPr lang="en-US" dirty="0"/>
              <a:t>Spent $11 billion on buildings, bridges, roads, etc. </a:t>
            </a:r>
          </a:p>
          <a:p>
            <a:pPr lvl="1"/>
            <a:r>
              <a:rPr lang="en-US" dirty="0"/>
              <a:t>9 million people were given jobs</a:t>
            </a:r>
          </a:p>
          <a:p>
            <a:r>
              <a:rPr lang="en-US" dirty="0" smtClean="0"/>
              <a:t>Most aid for men came in the form of work relief; women received cash</a:t>
            </a:r>
          </a:p>
          <a:p>
            <a:r>
              <a:rPr lang="en-US" dirty="0" smtClean="0"/>
              <a:t>1936 Election:</a:t>
            </a:r>
          </a:p>
          <a:p>
            <a:pPr lvl="1"/>
            <a:r>
              <a:rPr lang="en-US" dirty="0" smtClean="0"/>
              <a:t>FDR wins in a landslide</a:t>
            </a:r>
          </a:p>
          <a:p>
            <a:pPr lvl="1"/>
            <a:r>
              <a:rPr lang="en-US" dirty="0"/>
              <a:t>CIO and other labor groups contributed large amounts of $ to FDR’s campaign chest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Usa work program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"/>
            <a:ext cx="3124200" cy="251459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5" name="Picture 4" descr="File:ElectoralCollege1936.sv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1257300"/>
            <a:ext cx="5943600" cy="343408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219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6927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The New Deal in Disarray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dirty="0"/>
              <a:t>In 9 New Deal cases, S.C. overturned 7</a:t>
            </a:r>
          </a:p>
          <a:p>
            <a:r>
              <a:rPr lang="en-US" dirty="0"/>
              <a:t>FDR </a:t>
            </a:r>
            <a:r>
              <a:rPr lang="en-US" dirty="0" smtClean="0"/>
              <a:t>wanted </a:t>
            </a:r>
            <a:r>
              <a:rPr lang="en-US" dirty="0"/>
              <a:t>a court in favor of his programs</a:t>
            </a:r>
          </a:p>
          <a:p>
            <a:pPr lvl="1"/>
            <a:r>
              <a:rPr lang="en-US" dirty="0"/>
              <a:t>His proposal? </a:t>
            </a:r>
            <a:r>
              <a:rPr lang="en-US" dirty="0" smtClean="0"/>
              <a:t>The ability to add 1 </a:t>
            </a:r>
            <a:r>
              <a:rPr lang="en-US" dirty="0"/>
              <a:t>new judge for every judge over 70</a:t>
            </a:r>
          </a:p>
          <a:p>
            <a:pPr lvl="1"/>
            <a:r>
              <a:rPr lang="en-US" dirty="0"/>
              <a:t>Congress, his party, and the American public do NOT support this. Fear of “dictator”</a:t>
            </a:r>
          </a:p>
          <a:p>
            <a:pPr lvl="1"/>
            <a:r>
              <a:rPr lang="en-US" dirty="0"/>
              <a:t>Court begins to come around to his programs</a:t>
            </a:r>
          </a:p>
          <a:p>
            <a:r>
              <a:rPr lang="en-US" smtClean="0"/>
              <a:t>Fair </a:t>
            </a:r>
            <a:r>
              <a:rPr lang="en-US" dirty="0" smtClean="0"/>
              <a:t>Labor Standards Act:</a:t>
            </a:r>
          </a:p>
          <a:p>
            <a:pPr lvl="1"/>
            <a:r>
              <a:rPr lang="en-US" dirty="0" smtClean="0"/>
              <a:t>Minimum wage and 40-hour work week</a:t>
            </a:r>
          </a:p>
          <a:p>
            <a:pPr lvl="1"/>
            <a:r>
              <a:rPr lang="en-US" dirty="0" smtClean="0"/>
              <a:t>Limited child labor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Supreme Court 193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62" y="1828800"/>
            <a:ext cx="5280545" cy="449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357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6927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Limits and Legacies of the 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African Americans and the New Deal:</a:t>
            </a:r>
          </a:p>
          <a:p>
            <a:pPr lvl="1"/>
            <a:r>
              <a:rPr lang="en-US" dirty="0" smtClean="0"/>
              <a:t>90 percent of African Americans voted Democratic</a:t>
            </a:r>
            <a:endParaRPr lang="en-US" dirty="0"/>
          </a:p>
          <a:p>
            <a:pPr lvl="1"/>
            <a:r>
              <a:rPr lang="en-US" dirty="0" smtClean="0"/>
              <a:t>African Americans gained little rights:</a:t>
            </a:r>
          </a:p>
          <a:p>
            <a:pPr lvl="2"/>
            <a:r>
              <a:rPr lang="en-US" dirty="0" smtClean="0"/>
              <a:t>Poll taxes still existed</a:t>
            </a:r>
          </a:p>
          <a:p>
            <a:pPr lvl="2"/>
            <a:r>
              <a:rPr lang="en-US" dirty="0" smtClean="0"/>
              <a:t>Segregation in CCC </a:t>
            </a:r>
          </a:p>
          <a:p>
            <a:pPr lvl="2"/>
            <a:r>
              <a:rPr lang="en-US" dirty="0" smtClean="0"/>
              <a:t>Blacks paid less than whites through the NRA codes</a:t>
            </a:r>
          </a:p>
          <a:p>
            <a:r>
              <a:rPr lang="en-US" dirty="0" smtClean="0"/>
              <a:t>Indian Reorganization Act (1934):</a:t>
            </a:r>
          </a:p>
          <a:p>
            <a:pPr lvl="1"/>
            <a:r>
              <a:rPr lang="en-US" dirty="0" smtClean="0"/>
              <a:t>“New Deal” for Natives</a:t>
            </a:r>
          </a:p>
          <a:p>
            <a:pPr lvl="2"/>
            <a:r>
              <a:rPr lang="en-US" dirty="0" smtClean="0"/>
              <a:t>Reversed the Dawes Act</a:t>
            </a:r>
          </a:p>
          <a:p>
            <a:r>
              <a:rPr lang="en-US" dirty="0" smtClean="0"/>
              <a:t>Women and the New Deal:</a:t>
            </a:r>
          </a:p>
          <a:p>
            <a:pPr lvl="1"/>
            <a:r>
              <a:rPr lang="en-US" dirty="0" smtClean="0"/>
              <a:t>Few programs advanced women’s rights</a:t>
            </a:r>
          </a:p>
          <a:p>
            <a:pPr lvl="2"/>
            <a:r>
              <a:rPr lang="en-US" dirty="0" smtClean="0"/>
              <a:t>Many believed women should not work during tough times</a:t>
            </a:r>
          </a:p>
          <a:p>
            <a:pPr lvl="1"/>
            <a:r>
              <a:rPr lang="en-US" dirty="0" smtClean="0"/>
              <a:t>Frances Perkins – Secretary of Labor – first female cabinet member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Frances Perkins cph.3a0498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0"/>
            <a:ext cx="4203700" cy="5711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056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6927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Limits and Legacies of the 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New Deal programs did not “challenge prevailing racial norms”</a:t>
            </a:r>
          </a:p>
          <a:p>
            <a:pPr lvl="1"/>
            <a:r>
              <a:rPr lang="en-US" dirty="0" smtClean="0"/>
              <a:t>Segregation in CCC camps</a:t>
            </a:r>
          </a:p>
          <a:p>
            <a:pPr lvl="1"/>
            <a:r>
              <a:rPr lang="en-US" dirty="0" smtClean="0"/>
              <a:t>Whites received more money than minorities</a:t>
            </a:r>
            <a:endParaRPr lang="en-US" dirty="0"/>
          </a:p>
          <a:p>
            <a:r>
              <a:rPr lang="en-US" dirty="0" smtClean="0"/>
              <a:t>West benefitted from the New Deal</a:t>
            </a:r>
          </a:p>
          <a:p>
            <a:pPr lvl="1"/>
            <a:r>
              <a:rPr lang="en-US" dirty="0" smtClean="0"/>
              <a:t>Need for improvements and $</a:t>
            </a:r>
          </a:p>
          <a:p>
            <a:pPr lvl="2"/>
            <a:r>
              <a:rPr lang="en-US" dirty="0" smtClean="0"/>
              <a:t>Dams, etc.</a:t>
            </a:r>
            <a:endParaRPr lang="en-US" dirty="0"/>
          </a:p>
          <a:p>
            <a:pPr lvl="3"/>
            <a:r>
              <a:rPr lang="en-US" dirty="0" smtClean="0"/>
              <a:t>Grand Coulee Dam – largest public project in history until that point</a:t>
            </a:r>
          </a:p>
          <a:p>
            <a:r>
              <a:rPr lang="en-US" dirty="0" smtClean="0"/>
              <a:t>South did benefit as well</a:t>
            </a:r>
          </a:p>
          <a:p>
            <a:pPr lvl="1"/>
            <a:r>
              <a:rPr lang="en-US" dirty="0" smtClean="0"/>
              <a:t>TVA – electricity for many in the South</a:t>
            </a:r>
          </a:p>
          <a:p>
            <a:r>
              <a:rPr lang="en-US" dirty="0" smtClean="0"/>
              <a:t>New Deal impacts?</a:t>
            </a:r>
          </a:p>
          <a:p>
            <a:pPr lvl="1"/>
            <a:r>
              <a:rPr lang="en-US" dirty="0" smtClean="0"/>
              <a:t>Government increased its power and role in the federal government</a:t>
            </a:r>
          </a:p>
          <a:p>
            <a:pPr lvl="1"/>
            <a:r>
              <a:rPr lang="en-US" dirty="0" smtClean="0"/>
              <a:t>Beginning of a federal welfare state (strengthened under LBJ’s “Great Society”)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37 Lyndon Johnson 3x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74040"/>
            <a:ext cx="3895090" cy="5217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77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4813</TotalTime>
  <Words>925</Words>
  <Application>Microsoft Office PowerPoint</Application>
  <PresentationFormat>On-screen Show (4:3)</PresentationFormat>
  <Paragraphs>154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American History: Chapter 24 Review Video</vt:lpstr>
      <vt:lpstr>Launching of the new deal</vt:lpstr>
      <vt:lpstr>Launching of the new deal</vt:lpstr>
      <vt:lpstr>Launching of the new deal</vt:lpstr>
      <vt:lpstr>The New Deal in Transition</vt:lpstr>
      <vt:lpstr>The New Deal in Transition</vt:lpstr>
      <vt:lpstr>The New Deal in Disarray</vt:lpstr>
      <vt:lpstr>Limits and Legacies of the new deal</vt:lpstr>
      <vt:lpstr>Limits and Legacies of the new deal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Review Video</dc:title>
  <dc:creator>Adam Norris</dc:creator>
  <cp:lastModifiedBy>adam</cp:lastModifiedBy>
  <cp:revision>286</cp:revision>
  <dcterms:created xsi:type="dcterms:W3CDTF">2013-08-26T14:38:25Z</dcterms:created>
  <dcterms:modified xsi:type="dcterms:W3CDTF">2014-03-12T17:02:35Z</dcterms:modified>
</cp:coreProperties>
</file>