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EDF18F2-0992-4D86-8F4D-CE61AB4BF035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EDF18F2-0992-4D86-8F4D-CE61AB4BF035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EDF18F2-0992-4D86-8F4D-CE61AB4BF035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EDF18F2-0992-4D86-8F4D-CE61AB4BF035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EDF18F2-0992-4D86-8F4D-CE61AB4BF035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663" y="18288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1"/>
                </a:solidFill>
              </a:rPr>
              <a:t>American History: </a:t>
            </a:r>
            <a:r>
              <a:rPr lang="en-US" sz="4800" dirty="0" smtClean="0"/>
              <a:t>Chapter 26 Review Video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24400"/>
            <a:ext cx="64008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America In A World At War</a:t>
            </a:r>
            <a:endParaRPr lang="en-US" sz="32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3810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000"/>
                </a:solidFill>
              </a:rPr>
              <a:t>www.Apushreview.com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War On Two Fronts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After Pearl Harbor, the Japanese attacked US bases in Manila</a:t>
            </a:r>
          </a:p>
          <a:p>
            <a:r>
              <a:rPr lang="en-US" dirty="0" smtClean="0"/>
              <a:t>Battle of Midway, US was victorious</a:t>
            </a:r>
          </a:p>
          <a:p>
            <a:r>
              <a:rPr lang="en-US" dirty="0" smtClean="0"/>
              <a:t>By mid-1943, US gained an edge in the Pacific theater</a:t>
            </a:r>
          </a:p>
          <a:p>
            <a:r>
              <a:rPr lang="en-US" dirty="0" smtClean="0"/>
              <a:t>Delays in a French invasion upset Stalin</a:t>
            </a:r>
          </a:p>
          <a:p>
            <a:pPr lvl="1"/>
            <a:r>
              <a:rPr lang="en-US" dirty="0" smtClean="0"/>
              <a:t>The Soviets had the most casualties – 20 million!</a:t>
            </a:r>
            <a:endParaRPr lang="en-US" dirty="0"/>
          </a:p>
          <a:p>
            <a:r>
              <a:rPr lang="en-US" dirty="0" smtClean="0"/>
              <a:t>Leaders of the Soviet Union felt the delay of an invasion was done so USSR could absorb the most casualties</a:t>
            </a:r>
          </a:p>
          <a:p>
            <a:r>
              <a:rPr lang="en-US" dirty="0" smtClean="0"/>
              <a:t>Holocaust:</a:t>
            </a:r>
          </a:p>
          <a:p>
            <a:pPr lvl="1"/>
            <a:r>
              <a:rPr lang="en-US" dirty="0" smtClean="0"/>
              <a:t>11 million deaths – 6 million Jews</a:t>
            </a:r>
          </a:p>
          <a:p>
            <a:pPr lvl="1"/>
            <a:r>
              <a:rPr lang="en-US" dirty="0" smtClean="0"/>
              <a:t>US had some knowledge early on in the war</a:t>
            </a:r>
          </a:p>
          <a:p>
            <a:pPr lvl="1"/>
            <a:r>
              <a:rPr lang="en-US" i="1" dirty="0" smtClean="0"/>
              <a:t>St. Louis</a:t>
            </a:r>
            <a:r>
              <a:rPr lang="en-US" dirty="0" smtClean="0"/>
              <a:t> – US turned away 1,000 escaped Jews, even though they had room under the quota system</a:t>
            </a:r>
            <a:endParaRPr lang="en-US" i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Bundesarchiv Bild 175-04413, KZ Auschwitz, Einfahr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5943600" cy="3739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70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American People In Wartime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war ended the Great Depression</a:t>
            </a:r>
          </a:p>
          <a:p>
            <a:pPr lvl="1"/>
            <a:r>
              <a:rPr lang="en-US" dirty="0" smtClean="0"/>
              <a:t>Federal spending increased drastically</a:t>
            </a:r>
          </a:p>
          <a:p>
            <a:pPr lvl="1"/>
            <a:r>
              <a:rPr lang="en-US" dirty="0" smtClean="0"/>
              <a:t>Shortage of consumer goods = increased savings</a:t>
            </a:r>
            <a:endParaRPr lang="en-US" dirty="0"/>
          </a:p>
          <a:p>
            <a:r>
              <a:rPr lang="en-US" dirty="0" smtClean="0"/>
              <a:t>15 million men and women were part of forces</a:t>
            </a:r>
          </a:p>
          <a:p>
            <a:pPr lvl="1"/>
            <a:r>
              <a:rPr lang="en-US" dirty="0" smtClean="0"/>
              <a:t>Increased need for labor </a:t>
            </a:r>
          </a:p>
          <a:p>
            <a:r>
              <a:rPr lang="en-US" dirty="0" smtClean="0"/>
              <a:t>Major unions did not strike </a:t>
            </a:r>
          </a:p>
          <a:p>
            <a:pPr lvl="1"/>
            <a:r>
              <a:rPr lang="en-US" dirty="0" smtClean="0"/>
              <a:t>Smith-</a:t>
            </a:r>
            <a:r>
              <a:rPr lang="en-US" dirty="0" err="1" smtClean="0"/>
              <a:t>Connally</a:t>
            </a:r>
            <a:r>
              <a:rPr lang="en-US" dirty="0" smtClean="0"/>
              <a:t> Act – unions had to wait 30 before striking</a:t>
            </a:r>
            <a:endParaRPr lang="en-US" dirty="0"/>
          </a:p>
          <a:p>
            <a:r>
              <a:rPr lang="en-US" dirty="0" smtClean="0"/>
              <a:t>2 ways the government paid for the war</a:t>
            </a:r>
          </a:p>
          <a:p>
            <a:pPr lvl="1"/>
            <a:r>
              <a:rPr lang="en-US" dirty="0" smtClean="0"/>
              <a:t>TAXES!</a:t>
            </a:r>
          </a:p>
          <a:p>
            <a:pPr lvl="1"/>
            <a:r>
              <a:rPr lang="en-US" dirty="0" smtClean="0"/>
              <a:t>War bonds</a:t>
            </a:r>
            <a:endParaRPr lang="en-US" dirty="0"/>
          </a:p>
          <a:p>
            <a:r>
              <a:rPr lang="en-US" dirty="0" smtClean="0"/>
              <a:t>War Production Board:</a:t>
            </a:r>
          </a:p>
          <a:p>
            <a:pPr lvl="1"/>
            <a:r>
              <a:rPr lang="en-US" dirty="0" smtClean="0"/>
              <a:t>Purpose was to have broad economic powers</a:t>
            </a:r>
          </a:p>
          <a:p>
            <a:pPr lvl="1"/>
            <a:r>
              <a:rPr lang="en-US" dirty="0" smtClean="0"/>
              <a:t>In reality, did not have as much power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BuyWarBond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"/>
            <a:ext cx="40386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FourFavorites11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"/>
            <a:ext cx="3048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914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The American People In Wartime Cont.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Technology in the war:</a:t>
            </a:r>
          </a:p>
          <a:p>
            <a:pPr lvl="1"/>
            <a:r>
              <a:rPr lang="en-US" dirty="0" smtClean="0"/>
              <a:t>Car assembly lines turned into military assembly lines</a:t>
            </a:r>
            <a:endParaRPr lang="en-US" dirty="0"/>
          </a:p>
          <a:p>
            <a:pPr lvl="1"/>
            <a:r>
              <a:rPr lang="en-US" dirty="0" smtClean="0"/>
              <a:t>Radar and sonar improved dramatically</a:t>
            </a:r>
          </a:p>
          <a:p>
            <a:pPr marL="0" indent="0" algn="ctr">
              <a:buNone/>
            </a:pPr>
            <a:r>
              <a:rPr lang="en-US" dirty="0" smtClean="0"/>
              <a:t>Americans During The War</a:t>
            </a:r>
          </a:p>
          <a:p>
            <a:r>
              <a:rPr lang="en-US" dirty="0" smtClean="0"/>
              <a:t>African Americans:</a:t>
            </a:r>
          </a:p>
          <a:p>
            <a:pPr lvl="1"/>
            <a:r>
              <a:rPr lang="en-US" dirty="0" smtClean="0"/>
              <a:t>Generally supported the war – hoped for more rights</a:t>
            </a:r>
          </a:p>
          <a:p>
            <a:pPr lvl="1"/>
            <a:r>
              <a:rPr lang="en-US" dirty="0" smtClean="0"/>
              <a:t>A. Philip Randolph – proposed a demonstration in DC</a:t>
            </a:r>
          </a:p>
          <a:p>
            <a:pPr lvl="2"/>
            <a:r>
              <a:rPr lang="en-US" dirty="0" smtClean="0"/>
              <a:t>Fair Employment Practice Commission: could investigate discrimination in war industries</a:t>
            </a:r>
            <a:endParaRPr lang="en-US" dirty="0"/>
          </a:p>
          <a:p>
            <a:pPr lvl="1"/>
            <a:r>
              <a:rPr lang="en-US" dirty="0" smtClean="0"/>
              <a:t>Large migration of blacks from the South</a:t>
            </a:r>
          </a:p>
          <a:p>
            <a:r>
              <a:rPr lang="en-US" dirty="0" smtClean="0"/>
              <a:t>Native Americans:</a:t>
            </a:r>
          </a:p>
          <a:p>
            <a:pPr lvl="1"/>
            <a:r>
              <a:rPr lang="en-US" dirty="0" smtClean="0"/>
              <a:t>“Code-talkers”</a:t>
            </a:r>
          </a:p>
          <a:p>
            <a:r>
              <a:rPr lang="en-US" dirty="0" smtClean="0"/>
              <a:t>Mexican Americans:</a:t>
            </a:r>
          </a:p>
          <a:p>
            <a:pPr lvl="1"/>
            <a:r>
              <a:rPr lang="en-US" dirty="0" smtClean="0"/>
              <a:t>Bracero program: Mexican workers came to the US</a:t>
            </a:r>
          </a:p>
          <a:p>
            <a:pPr lvl="1"/>
            <a:r>
              <a:rPr lang="en-US" dirty="0" smtClean="0"/>
              <a:t>Zoot Suit Riot: conflict between American sailors and young Mexicans in Los Angeles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A. Philip Randolph 1963 NYWT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27564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Navajo Code Talker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65" y="2667000"/>
            <a:ext cx="3455670" cy="249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Zootsuit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120515" cy="330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22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The American People In Wartime Cont.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Women and children in the war: </a:t>
            </a:r>
          </a:p>
          <a:p>
            <a:pPr lvl="1"/>
            <a:r>
              <a:rPr lang="en-US" dirty="0" smtClean="0"/>
              <a:t>Women in the workforce increased by 60%</a:t>
            </a:r>
          </a:p>
          <a:p>
            <a:pPr lvl="1"/>
            <a:r>
              <a:rPr lang="en-US" dirty="0" smtClean="0"/>
              <a:t>“Rosie the Riveter”</a:t>
            </a:r>
          </a:p>
          <a:p>
            <a:pPr lvl="1"/>
            <a:r>
              <a:rPr lang="en-US" dirty="0" smtClean="0"/>
              <a:t>Many children became “latchkey kids”</a:t>
            </a:r>
            <a:endParaRPr lang="en-US" dirty="0"/>
          </a:p>
          <a:p>
            <a:pPr lvl="1"/>
            <a:r>
              <a:rPr lang="en-US" dirty="0" smtClean="0"/>
              <a:t>1/3 of teenagers were employed</a:t>
            </a:r>
          </a:p>
          <a:p>
            <a:r>
              <a:rPr lang="en-US" dirty="0" smtClean="0"/>
              <a:t>Japanese Americans:</a:t>
            </a:r>
          </a:p>
          <a:p>
            <a:pPr lvl="1"/>
            <a:r>
              <a:rPr lang="en-US" dirty="0" smtClean="0"/>
              <a:t>Executive Order 9066 – relocation of Japanese from the West Coast</a:t>
            </a:r>
          </a:p>
          <a:p>
            <a:pPr lvl="1"/>
            <a:r>
              <a:rPr lang="en-US" i="1" dirty="0" err="1" smtClean="0"/>
              <a:t>Korematsu</a:t>
            </a:r>
            <a:r>
              <a:rPr lang="en-US" i="1" dirty="0" smtClean="0"/>
              <a:t> v. US</a:t>
            </a:r>
            <a:r>
              <a:rPr lang="en-US" dirty="0" smtClean="0"/>
              <a:t> – upheld Internment Camps</a:t>
            </a:r>
            <a:endParaRPr lang="en-US" i="1" dirty="0" smtClean="0"/>
          </a:p>
          <a:p>
            <a:r>
              <a:rPr lang="en-US" dirty="0" smtClean="0"/>
              <a:t>Check out my video in the description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We Can Do It!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85" y="3252730"/>
            <a:ext cx="2660015" cy="3612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Map of World War II Japanese American internment camp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69873" cy="3581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6" name="Picture 5" descr="File:Stalls at Tanfora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3812857" cy="2957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14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The Defeat of the Axis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D-Day:</a:t>
            </a:r>
          </a:p>
          <a:p>
            <a:pPr lvl="1"/>
            <a:r>
              <a:rPr lang="en-US" dirty="0" smtClean="0"/>
              <a:t>June 6, 1944: Invasion at Normandy – Dwight Eisenhower</a:t>
            </a:r>
            <a:endParaRPr lang="en-US" dirty="0"/>
          </a:p>
          <a:p>
            <a:r>
              <a:rPr lang="en-US" dirty="0" smtClean="0"/>
              <a:t>The Soviets pushed the Germans back, allowed them to occupy Eastern Germany</a:t>
            </a:r>
          </a:p>
          <a:p>
            <a:pPr lvl="1"/>
            <a:r>
              <a:rPr lang="en-US" dirty="0" smtClean="0"/>
              <a:t>Play a key role after the war</a:t>
            </a:r>
            <a:endParaRPr lang="en-US" dirty="0"/>
          </a:p>
          <a:p>
            <a:r>
              <a:rPr lang="en-US" dirty="0" smtClean="0"/>
              <a:t>Manhattan Project:</a:t>
            </a:r>
          </a:p>
          <a:p>
            <a:pPr lvl="1"/>
            <a:r>
              <a:rPr lang="en-US" dirty="0" smtClean="0"/>
              <a:t>Led by Robert Oppenheimer, the US developed nuclear weapons</a:t>
            </a:r>
          </a:p>
          <a:p>
            <a:pPr lvl="1"/>
            <a:r>
              <a:rPr lang="en-US" dirty="0" smtClean="0"/>
              <a:t>Check out Rush’s </a:t>
            </a:r>
            <a:r>
              <a:rPr lang="en-US" i="1" dirty="0" smtClean="0"/>
              <a:t>The Manhattan Project</a:t>
            </a:r>
            <a:endParaRPr lang="en-US" dirty="0"/>
          </a:p>
          <a:p>
            <a:r>
              <a:rPr lang="en-US" dirty="0" smtClean="0"/>
              <a:t>Hiroshima and Nagasaki:</a:t>
            </a:r>
          </a:p>
          <a:p>
            <a:pPr lvl="1"/>
            <a:r>
              <a:rPr lang="en-US" dirty="0" smtClean="0"/>
              <a:t>US dropped two atomic bombs – 100,000s of deaths</a:t>
            </a:r>
          </a:p>
          <a:p>
            <a:r>
              <a:rPr lang="en-US" dirty="0" smtClean="0"/>
              <a:t>Why did the US drop the bombs?</a:t>
            </a:r>
          </a:p>
          <a:p>
            <a:pPr lvl="1"/>
            <a:r>
              <a:rPr lang="en-US" dirty="0" smtClean="0"/>
              <a:t>Many, but to save American lives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Approaching Omah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943600" cy="425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Trinity shot colo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27709"/>
            <a:ext cx="3810000" cy="3837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20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Quick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US" dirty="0" smtClean="0"/>
              <a:t>The war was paid by taxes and bonds</a:t>
            </a:r>
          </a:p>
          <a:p>
            <a:r>
              <a:rPr lang="en-US" dirty="0" smtClean="0"/>
              <a:t>Women worked in large numbers</a:t>
            </a:r>
          </a:p>
          <a:p>
            <a:r>
              <a:rPr lang="en-US" dirty="0" smtClean="0"/>
              <a:t>A. Philip Randolph</a:t>
            </a:r>
          </a:p>
          <a:p>
            <a:r>
              <a:rPr lang="en-US" dirty="0" smtClean="0"/>
              <a:t>Zoot Suit Riots</a:t>
            </a:r>
          </a:p>
          <a:p>
            <a:r>
              <a:rPr lang="en-US" i="1" dirty="0" err="1" smtClean="0"/>
              <a:t>Korematsu</a:t>
            </a:r>
            <a:r>
              <a:rPr lang="en-US" i="1" dirty="0" smtClean="0"/>
              <a:t> v. US</a:t>
            </a:r>
            <a:endParaRPr lang="en-US" dirty="0" smtClean="0"/>
          </a:p>
          <a:p>
            <a:r>
              <a:rPr lang="en-US" dirty="0" smtClean="0"/>
              <a:t>Truman dropped the bombs to save lives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0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98" y="1291773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 smtClean="0"/>
              <a:t>Press the “Like” button</a:t>
            </a:r>
            <a:endParaRPr lang="en-US" sz="4400" dirty="0"/>
          </a:p>
          <a:p>
            <a:r>
              <a:rPr lang="en-US" sz="2400" dirty="0"/>
              <a:t>Questions? Comments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Ideas </a:t>
            </a:r>
            <a:r>
              <a:rPr lang="en-US" sz="2400" dirty="0"/>
              <a:t>for videos?</a:t>
            </a:r>
          </a:p>
          <a:p>
            <a:pPr lvl="1"/>
            <a:r>
              <a:rPr lang="en-US" sz="2400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File:BuyWarBond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09" y="2701637"/>
            <a:ext cx="3913909" cy="41563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209309" y="6400800"/>
            <a:ext cx="3934691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SUBSCRIBE TO ADAM NORRIS!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5039</TotalTime>
  <Words>525</Words>
  <Application>Microsoft Office PowerPoint</Application>
  <PresentationFormat>On-screen Show (4:3)</PresentationFormat>
  <Paragraphs>114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Foundry</vt:lpstr>
      <vt:lpstr>American History: Chapter 26 Review Video</vt:lpstr>
      <vt:lpstr>War On Two Fronts</vt:lpstr>
      <vt:lpstr>The American People In Wartime</vt:lpstr>
      <vt:lpstr>The American People In Wartime Cont.</vt:lpstr>
      <vt:lpstr>The American People In Wartime Cont.</vt:lpstr>
      <vt:lpstr>The Defeat of the Axis</vt:lpstr>
      <vt:lpstr>Quick Recap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310</cp:revision>
  <dcterms:created xsi:type="dcterms:W3CDTF">2013-08-26T14:38:25Z</dcterms:created>
  <dcterms:modified xsi:type="dcterms:W3CDTF">2014-03-25T17:45:06Z</dcterms:modified>
</cp:coreProperties>
</file>