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4EDA64-A787-48E2-899B-EA03AB9FFE0F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88E12-0A1F-42ED-94EA-A20503D8888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board.com/prod_downloads/ap/students/ushistory/ushist_frq_0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80962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 in the British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You Need To Know About Religion In The British Colonies To Succeed In APUSH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8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 and Separatists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Puritans:</a:t>
            </a:r>
          </a:p>
          <a:p>
            <a:pPr lvl="1"/>
            <a:r>
              <a:rPr lang="en-US" sz="2400" dirty="0" smtClean="0"/>
              <a:t>Were Calvinists</a:t>
            </a:r>
          </a:p>
          <a:p>
            <a:pPr lvl="1"/>
            <a:r>
              <a:rPr lang="en-US" sz="2400" dirty="0" smtClean="0"/>
              <a:t>Wanted to Purify the English (Anglican Church) of ALL Catholic rituals</a:t>
            </a:r>
          </a:p>
          <a:p>
            <a:pPr lvl="1"/>
            <a:r>
              <a:rPr lang="en-US" sz="2400" dirty="0" smtClean="0"/>
              <a:t>Believed that only “</a:t>
            </a:r>
            <a:r>
              <a:rPr lang="en-US" sz="2400" b="1" i="1" u="sng" dirty="0" smtClean="0"/>
              <a:t>Visible Saints</a:t>
            </a:r>
            <a:r>
              <a:rPr lang="en-US" sz="2400" dirty="0" smtClean="0"/>
              <a:t>” should be admitted to Church Membership</a:t>
            </a:r>
          </a:p>
          <a:p>
            <a:pPr lvl="1"/>
            <a:r>
              <a:rPr lang="en-US" sz="2400" dirty="0" smtClean="0"/>
              <a:t>Famous Puritan: John Winthrop</a:t>
            </a:r>
          </a:p>
          <a:p>
            <a:r>
              <a:rPr lang="en-US" sz="2400" dirty="0" smtClean="0"/>
              <a:t>Separatists: Extreme Puritans who wanted to break away from Church of England all together</a:t>
            </a:r>
          </a:p>
          <a:p>
            <a:pPr lvl="1"/>
            <a:r>
              <a:rPr lang="en-US" sz="2400" dirty="0" smtClean="0"/>
              <a:t>Harassed and want to leave England</a:t>
            </a:r>
          </a:p>
          <a:p>
            <a:pPr lvl="1"/>
            <a:r>
              <a:rPr lang="en-US" sz="2400" dirty="0" smtClean="0"/>
              <a:t>Famous Separatists: Roger Williams and the Pilgrims (Plymouth)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pbs.org/godinamerica/art/proger-willi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3" y="0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Puritans</a:t>
            </a:r>
          </a:p>
          <a:p>
            <a:r>
              <a:rPr lang="en-US" dirty="0" smtClean="0"/>
              <a:t>John Winthrop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Governor of MBC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Declared that the purpose of the colony was to </a:t>
            </a:r>
            <a:r>
              <a:rPr lang="en-US" sz="2400" i="1" u="sng" dirty="0" smtClean="0"/>
              <a:t>“</a:t>
            </a:r>
            <a:r>
              <a:rPr lang="en-US" sz="2400" b="1" i="1" u="sng" dirty="0" smtClean="0"/>
              <a:t>be a city upon a hill”</a:t>
            </a:r>
            <a:r>
              <a:rPr lang="en-US" sz="2400" dirty="0" smtClean="0"/>
              <a:t> (</a:t>
            </a:r>
            <a:r>
              <a:rPr lang="en-US" sz="2400" b="1" i="1" u="sng" dirty="0" smtClean="0"/>
              <a:t>COMMIT THIS TO MEMORY!!!) </a:t>
            </a:r>
          </a:p>
          <a:p>
            <a:pPr marL="800100" lvl="3" indent="-342900"/>
            <a:r>
              <a:rPr lang="en-US" sz="2400" dirty="0">
                <a:cs typeface="Times New Roman" pitchFamily="18" charset="0"/>
              </a:rPr>
              <a:t>Did not extend religious toleration to others in the colonies</a:t>
            </a:r>
          </a:p>
          <a:p>
            <a:r>
              <a:rPr lang="en-US" sz="2800" dirty="0" smtClean="0"/>
              <a:t>Town Governments:</a:t>
            </a:r>
          </a:p>
          <a:p>
            <a:pPr lvl="1"/>
            <a:r>
              <a:rPr lang="en-US" sz="2400" dirty="0" smtClean="0"/>
              <a:t>“Town Hall Meeting”: </a:t>
            </a:r>
          </a:p>
          <a:p>
            <a:pPr lvl="2"/>
            <a:r>
              <a:rPr lang="en-US" sz="2000" dirty="0" smtClean="0"/>
              <a:t>Elected officials on a yearly basis</a:t>
            </a:r>
          </a:p>
          <a:p>
            <a:pPr lvl="2"/>
            <a:r>
              <a:rPr lang="en-US" sz="2000" dirty="0" smtClean="0"/>
              <a:t>White, land-owning, male, church members could vote</a:t>
            </a:r>
          </a:p>
          <a:p>
            <a:pPr lvl="2"/>
            <a:r>
              <a:rPr lang="en-US" sz="2000" dirty="0" smtClean="0"/>
              <a:t>Women, African-Americans, poor, and non-church members were left out of voting</a:t>
            </a:r>
          </a:p>
        </p:txBody>
      </p:sp>
      <p:pic>
        <p:nvPicPr>
          <p:cNvPr id="4" name="Picture 2" descr="File:John Winth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26673" cy="27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Banished from MBC!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Roger Williams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Extreme Separatist, advocated for a clean break from the Anglican church (Church of England)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Challenged Bay colony charter and condemned Bay for not paying Natives for their land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Banished to Rhode Island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Anne Hutchinson</a:t>
            </a:r>
            <a:endParaRPr lang="en-US" sz="2800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Known for challenging the authority of the clergy in the Bay Colony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Challenged gender roles in the Church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Banished to RI, later NY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Church became more strict on women afterwards</a:t>
            </a:r>
          </a:p>
          <a:p>
            <a:endParaRPr lang="en-US" dirty="0"/>
          </a:p>
        </p:txBody>
      </p:sp>
      <p:pic>
        <p:nvPicPr>
          <p:cNvPr id="3074" name="Picture 2" descr="http://liturgyandmusic.files.wordpress.com/2011/02/annehutchinson-122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8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of Quakers:</a:t>
            </a:r>
          </a:p>
          <a:p>
            <a:pPr lvl="1"/>
            <a:r>
              <a:rPr lang="en-US" dirty="0"/>
              <a:t>Pacifists, did not pay taxes for churches – no paid clergy, did not take oaths, rights for women</a:t>
            </a:r>
          </a:p>
          <a:p>
            <a:r>
              <a:rPr lang="en-US" dirty="0" smtClean="0"/>
              <a:t>William Penn (Quaker)</a:t>
            </a:r>
          </a:p>
          <a:p>
            <a:pPr lvl="1"/>
            <a:r>
              <a:rPr lang="en-US" dirty="0" smtClean="0"/>
              <a:t>Established Pennsylvania as a haven for Quakers</a:t>
            </a:r>
          </a:p>
          <a:p>
            <a:pPr lvl="1"/>
            <a:r>
              <a:rPr lang="en-US" dirty="0" smtClean="0"/>
              <a:t>Paid Natives for their land</a:t>
            </a:r>
          </a:p>
          <a:p>
            <a:r>
              <a:rPr lang="en-US" dirty="0" smtClean="0"/>
              <a:t>“Holy Experiment”</a:t>
            </a:r>
          </a:p>
          <a:p>
            <a:pPr lvl="1"/>
            <a:r>
              <a:rPr lang="en-US" dirty="0" smtClean="0"/>
              <a:t>Religious toleration for many different religions and obtain a profit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File:William Pe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70" y="117475"/>
            <a:ext cx="297128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 founded by Lord Baltimore as a safe haven for Catholics</a:t>
            </a:r>
          </a:p>
          <a:p>
            <a:endParaRPr lang="en-US" dirty="0" smtClean="0"/>
          </a:p>
          <a:p>
            <a:r>
              <a:rPr lang="en-US" dirty="0" smtClean="0"/>
              <a:t>Maryland Acts of Toleration (1649):</a:t>
            </a:r>
          </a:p>
          <a:p>
            <a:pPr lvl="1"/>
            <a:r>
              <a:rPr lang="en-US" dirty="0" smtClean="0"/>
              <a:t>Guaranteed religious toleration to Catholics</a:t>
            </a:r>
            <a:endParaRPr lang="en-US" dirty="0"/>
          </a:p>
          <a:p>
            <a:pPr lvl="1"/>
            <a:r>
              <a:rPr lang="en-US" dirty="0" smtClean="0"/>
              <a:t>Did not extend to non-Christians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pride2.org/NewPrideSite/MD/Logs/Loggraphics/110899Chesapeak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4953000" cy="55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0782"/>
            <a:ext cx="8229600" cy="1143000"/>
          </a:xfrm>
        </p:spPr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1730s – 1740s</a:t>
            </a:r>
          </a:p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Religious revival</a:t>
            </a:r>
          </a:p>
          <a:p>
            <a:pPr lvl="1"/>
            <a:r>
              <a:rPr lang="en-US" dirty="0" smtClean="0"/>
              <a:t>Reaction to Enlightenment, easing of church membership/salvation</a:t>
            </a:r>
            <a:endParaRPr lang="en-US" dirty="0"/>
          </a:p>
          <a:p>
            <a:r>
              <a:rPr lang="en-US" dirty="0" smtClean="0"/>
              <a:t>Key characteristics:</a:t>
            </a:r>
          </a:p>
          <a:p>
            <a:pPr lvl="1"/>
            <a:r>
              <a:rPr lang="en-US" dirty="0" smtClean="0"/>
              <a:t>Highly emotional, </a:t>
            </a:r>
            <a:r>
              <a:rPr lang="en-US" dirty="0" smtClean="0"/>
              <a:t>individual experiences</a:t>
            </a:r>
            <a:endParaRPr lang="en-US" dirty="0" smtClean="0"/>
          </a:p>
          <a:p>
            <a:r>
              <a:rPr lang="en-US" dirty="0" smtClean="0"/>
              <a:t>Key People:</a:t>
            </a:r>
          </a:p>
          <a:p>
            <a:pPr lvl="1"/>
            <a:r>
              <a:rPr lang="en-US" dirty="0" smtClean="0"/>
              <a:t>George Whitefield</a:t>
            </a:r>
          </a:p>
          <a:p>
            <a:pPr lvl="2"/>
            <a:r>
              <a:rPr lang="en-US" dirty="0" smtClean="0"/>
              <a:t>Influential orator</a:t>
            </a:r>
          </a:p>
          <a:p>
            <a:pPr lvl="1"/>
            <a:r>
              <a:rPr lang="en-US" dirty="0" smtClean="0"/>
              <a:t>Jonathan Edwards</a:t>
            </a:r>
          </a:p>
          <a:p>
            <a:pPr lvl="2"/>
            <a:r>
              <a:rPr lang="en-US" dirty="0" smtClean="0"/>
              <a:t>Against easy salvation</a:t>
            </a:r>
          </a:p>
          <a:p>
            <a:pPr lvl="1"/>
            <a:r>
              <a:rPr lang="en-US" dirty="0" smtClean="0"/>
              <a:t>“Old Lights”</a:t>
            </a:r>
          </a:p>
          <a:p>
            <a:pPr lvl="2"/>
            <a:r>
              <a:rPr lang="en-US" dirty="0" smtClean="0"/>
              <a:t>Did not embrace the revivals as </a:t>
            </a:r>
            <a:r>
              <a:rPr lang="en-US" dirty="0"/>
              <a:t>easily </a:t>
            </a:r>
            <a:endParaRPr lang="en-US" dirty="0" smtClean="0"/>
          </a:p>
          <a:p>
            <a:pPr lvl="1"/>
            <a:r>
              <a:rPr lang="en-US" dirty="0" smtClean="0"/>
              <a:t>“New Lights”</a:t>
            </a:r>
          </a:p>
          <a:p>
            <a:pPr lvl="2"/>
            <a:r>
              <a:rPr lang="en-US" dirty="0" smtClean="0"/>
              <a:t>Focused on the individual experience</a:t>
            </a:r>
          </a:p>
          <a:p>
            <a:r>
              <a:rPr lang="en-US" dirty="0" smtClean="0"/>
              <a:t>Effects?</a:t>
            </a:r>
          </a:p>
          <a:p>
            <a:pPr lvl="1"/>
            <a:r>
              <a:rPr lang="en-US" dirty="0" smtClean="0"/>
              <a:t>New branches emerged</a:t>
            </a:r>
          </a:p>
          <a:p>
            <a:pPr lvl="1"/>
            <a:r>
              <a:rPr lang="en-US" dirty="0" smtClean="0"/>
              <a:t>Major social movement on a large scale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pbs.org/godinamerica/art/pgeorge-white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857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wenstrachan.files.wordpress.com/2012/01/jonathan-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581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Essay Topic (2002)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the ways in which religion shaped the development of colonial society (to 1740) in TWO of the following regions:</a:t>
            </a:r>
          </a:p>
          <a:p>
            <a:pPr lvl="1"/>
            <a:r>
              <a:rPr lang="en-US" dirty="0" smtClean="0"/>
              <a:t>New England</a:t>
            </a:r>
          </a:p>
          <a:p>
            <a:pPr lvl="1"/>
            <a:r>
              <a:rPr lang="en-US" dirty="0" smtClean="0"/>
              <a:t>Chesapeake</a:t>
            </a:r>
          </a:p>
          <a:p>
            <a:pPr lvl="1"/>
            <a:r>
              <a:rPr lang="en-US" dirty="0" smtClean="0"/>
              <a:t>Middle Atlantic</a:t>
            </a:r>
          </a:p>
          <a:p>
            <a:endParaRPr lang="en-US" dirty="0"/>
          </a:p>
          <a:p>
            <a:endParaRPr lang="en-US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www.collegeboard.com/prod_downloads/ap/students/ushistory/ushist_frq_02.pdf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469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www.Apushreview.com</vt:lpstr>
      <vt:lpstr>Religion in the British Colonies</vt:lpstr>
      <vt:lpstr>Puritans and Separatists</vt:lpstr>
      <vt:lpstr>Massachusetts Bay Colony</vt:lpstr>
      <vt:lpstr>Banished from MBC!</vt:lpstr>
      <vt:lpstr>Pennsylvania </vt:lpstr>
      <vt:lpstr>Maryland</vt:lpstr>
      <vt:lpstr>The 1st Great Awakening</vt:lpstr>
      <vt:lpstr>Past Essay Topic (2002)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 Norris</dc:creator>
  <cp:lastModifiedBy>Adam Norris</cp:lastModifiedBy>
  <cp:revision>13</cp:revision>
  <dcterms:created xsi:type="dcterms:W3CDTF">2013-07-15T21:59:19Z</dcterms:created>
  <dcterms:modified xsi:type="dcterms:W3CDTF">2013-07-30T00:25:50Z</dcterms:modified>
</cp:coreProperties>
</file>