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Key People Associated With </a:t>
            </a:r>
            <a:r>
              <a:rPr lang="en-US" dirty="0" smtClean="0"/>
              <a:t>The great depression and </a:t>
            </a:r>
            <a:r>
              <a:rPr lang="en-US" dirty="0"/>
              <a:t>New </a:t>
            </a:r>
            <a:r>
              <a:rPr lang="en-US" dirty="0" smtClean="0"/>
              <a:t>Deal To Succeed In APUSH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Key People Associated With The </a:t>
            </a:r>
            <a:r>
              <a:rPr lang="en-US" sz="5400" dirty="0" smtClean="0"/>
              <a:t>Great Depression </a:t>
            </a:r>
            <a:r>
              <a:rPr lang="en-US" dirty="0" smtClean="0"/>
              <a:t>And </a:t>
            </a:r>
            <a:r>
              <a:rPr lang="en-US" sz="5400" dirty="0" smtClean="0"/>
              <a:t>New </a:t>
            </a:r>
            <a:r>
              <a:rPr lang="en-US" sz="5400" dirty="0" smtClean="0"/>
              <a:t>Deal</a:t>
            </a:r>
            <a:endParaRPr lang="en-US" sz="5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Bonus Army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Bonus Expeditionary Force” (BEF) </a:t>
            </a:r>
            <a:endParaRPr lang="en-US" dirty="0" smtClean="0"/>
          </a:p>
          <a:p>
            <a:pPr lvl="1"/>
            <a:r>
              <a:rPr lang="en-US" dirty="0" smtClean="0"/>
              <a:t>Promised a bonus for their service at a later date (1945)</a:t>
            </a:r>
            <a:endParaRPr lang="en-US" dirty="0"/>
          </a:p>
          <a:p>
            <a:pPr lvl="1"/>
            <a:r>
              <a:rPr lang="en-US" dirty="0" smtClean="0"/>
              <a:t>Descended </a:t>
            </a:r>
            <a:r>
              <a:rPr lang="en-US" dirty="0"/>
              <a:t>upon D.C. </a:t>
            </a:r>
            <a:r>
              <a:rPr lang="en-US" dirty="0" smtClean="0"/>
              <a:t>in 1932 in </a:t>
            </a:r>
            <a:r>
              <a:rPr lang="en-US" dirty="0"/>
              <a:t>hopes of receiving their bonuses</a:t>
            </a:r>
          </a:p>
          <a:p>
            <a:pPr lvl="1"/>
            <a:r>
              <a:rPr lang="en-US" dirty="0"/>
              <a:t>Set up “</a:t>
            </a:r>
            <a:r>
              <a:rPr lang="en-US" dirty="0" err="1"/>
              <a:t>Hoovervilles</a:t>
            </a:r>
            <a:r>
              <a:rPr lang="en-US" dirty="0"/>
              <a:t>”</a:t>
            </a:r>
          </a:p>
          <a:p>
            <a:r>
              <a:rPr lang="en-US" dirty="0"/>
              <a:t>Hoover ordered army (led by </a:t>
            </a:r>
            <a:r>
              <a:rPr lang="en-US" dirty="0" smtClean="0"/>
              <a:t>Douglas MacArthur</a:t>
            </a:r>
            <a:r>
              <a:rPr lang="en-US" dirty="0"/>
              <a:t>) to break up “Bonus Army”</a:t>
            </a:r>
          </a:p>
          <a:p>
            <a:pPr lvl="1"/>
            <a:r>
              <a:rPr lang="en-US" dirty="0" smtClean="0"/>
              <a:t>Many Americans resented Hoover for his actions</a:t>
            </a:r>
            <a:endParaRPr lang="en-US" dirty="0"/>
          </a:p>
        </p:txBody>
      </p:sp>
      <p:pic>
        <p:nvPicPr>
          <p:cNvPr id="4" name="Picture 3" descr="File:Bonus army on Capitol lawn cph.3a0051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867890"/>
            <a:ext cx="3493250" cy="3976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Douglas MacArthur as USMA Superintenden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79437"/>
            <a:ext cx="1791652" cy="3078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604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Frances Perkins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Part of FDR’s “Brain Trust”</a:t>
            </a:r>
          </a:p>
          <a:p>
            <a:pPr lvl="1"/>
            <a:r>
              <a:rPr lang="en-US" dirty="0" smtClean="0"/>
              <a:t>FDR’s inner circle</a:t>
            </a:r>
          </a:p>
          <a:p>
            <a:pPr lvl="1"/>
            <a:r>
              <a:rPr lang="en-US" dirty="0" smtClean="0"/>
              <a:t>Similar to Andrew Jackson’s “Kitchen Cabinet”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Who was Frances Perkins?</a:t>
            </a:r>
          </a:p>
          <a:p>
            <a:pPr lvl="1"/>
            <a:r>
              <a:rPr lang="en-US" dirty="0" smtClean="0"/>
              <a:t>Secretary of Labor</a:t>
            </a:r>
          </a:p>
          <a:p>
            <a:pPr lvl="1"/>
            <a:r>
              <a:rPr lang="en-US" dirty="0" smtClean="0"/>
              <a:t>First woman Secretary in US History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National Labor Relations Act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048000"/>
            <a:ext cx="3200400" cy="327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600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Francis Townsend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Activist for elderly Americans</a:t>
            </a:r>
          </a:p>
          <a:p>
            <a:endParaRPr lang="en-US" dirty="0" smtClean="0"/>
          </a:p>
          <a:p>
            <a:r>
              <a:rPr lang="en-US" dirty="0" smtClean="0"/>
              <a:t>Creator of the “Townsend Plan”</a:t>
            </a:r>
          </a:p>
          <a:p>
            <a:pPr lvl="1"/>
            <a:r>
              <a:rPr lang="en-US" dirty="0" smtClean="0"/>
              <a:t>Favored giving Senior Citizens $200 a month</a:t>
            </a:r>
          </a:p>
          <a:p>
            <a:pPr lvl="1"/>
            <a:r>
              <a:rPr lang="en-US" dirty="0" smtClean="0"/>
              <a:t>Money would be financed by a new tax</a:t>
            </a:r>
          </a:p>
          <a:p>
            <a:endParaRPr lang="en-US" dirty="0" smtClean="0"/>
          </a:p>
          <a:p>
            <a:r>
              <a:rPr lang="en-US" dirty="0" smtClean="0"/>
              <a:t>Instrumental in establishing Social Security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Francis Townsend, seated at desk, with microphones hec.2772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304800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829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Charles Coughlin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Incredibly popular radio host</a:t>
            </a:r>
          </a:p>
          <a:p>
            <a:r>
              <a:rPr lang="en-US" dirty="0" smtClean="0"/>
              <a:t>Originally supported the New Deal, later became a critic</a:t>
            </a:r>
          </a:p>
          <a:p>
            <a:pPr lvl="1"/>
            <a:r>
              <a:rPr lang="en-US" dirty="0" smtClean="0"/>
              <a:t>Wanted to change the banking system</a:t>
            </a:r>
            <a:endParaRPr lang="en-US" dirty="0"/>
          </a:p>
          <a:p>
            <a:r>
              <a:rPr lang="en-US" dirty="0" smtClean="0"/>
              <a:t>Eventually, his anti-Semitic feelings helped get his radio show cancelled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CharlesCouglinCraineDetroitPortrai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0"/>
            <a:ext cx="274320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519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Huey 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Senator from Louisiana</a:t>
            </a:r>
          </a:p>
          <a:p>
            <a:endParaRPr lang="en-US" dirty="0" smtClean="0"/>
          </a:p>
          <a:p>
            <a:r>
              <a:rPr lang="en-US" dirty="0" smtClean="0"/>
              <a:t>Share Our Wealth Program</a:t>
            </a:r>
          </a:p>
          <a:p>
            <a:pPr lvl="1"/>
            <a:r>
              <a:rPr lang="en-US" dirty="0" smtClean="0"/>
              <a:t>Proposed giving each family $5,000 by taxing the wealthy</a:t>
            </a:r>
          </a:p>
          <a:p>
            <a:pPr lvl="1"/>
            <a:r>
              <a:rPr lang="en-US" dirty="0" smtClean="0"/>
              <a:t>Example of redistribution of wealth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Assassinated in 1935</a:t>
            </a:r>
          </a:p>
          <a:p>
            <a:pPr lvl="1"/>
            <a:r>
              <a:rPr lang="en-US" dirty="0" smtClean="0"/>
              <a:t>Could have been a challenge to FDR in 1936 Democratic Primary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HueyPLongGestur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184" y="0"/>
            <a:ext cx="2583815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783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Maynard Keynes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British Economist</a:t>
            </a:r>
          </a:p>
          <a:p>
            <a:endParaRPr lang="en-US" dirty="0" smtClean="0"/>
          </a:p>
          <a:p>
            <a:r>
              <a:rPr lang="en-US" dirty="0" smtClean="0"/>
              <a:t>Advocated that the government should run a deficit to “prime the pump”</a:t>
            </a:r>
          </a:p>
          <a:p>
            <a:pPr lvl="1"/>
            <a:r>
              <a:rPr lang="en-US" dirty="0" smtClean="0"/>
              <a:t>Government should spend more money than it takes in (short-term)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Roosevelt instituted this philosophy during the recession in 1937-1938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John Maynard Keyn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27709"/>
            <a:ext cx="2514600" cy="2486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770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2674</TotalTime>
  <Words>305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APUSH Review: Key People Associated With The Great Depression And New Deal</vt:lpstr>
      <vt:lpstr>The Bonus Army</vt:lpstr>
      <vt:lpstr>Frances Perkins</vt:lpstr>
      <vt:lpstr>Dr. Francis Townsend</vt:lpstr>
      <vt:lpstr>Father Charles Coughlin</vt:lpstr>
      <vt:lpstr>Huey Long</vt:lpstr>
      <vt:lpstr>John Maynard Keynes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56</cp:revision>
  <dcterms:created xsi:type="dcterms:W3CDTF">2013-11-22T00:02:11Z</dcterms:created>
  <dcterms:modified xsi:type="dcterms:W3CDTF">2014-03-09T17:24:02Z</dcterms:modified>
</cp:coreProperties>
</file>