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0F704A1-8506-4662-A42C-94AA00E0239A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B1A1B18-0B8A-4CDB-99E0-C02880D92C4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Key Progressive Reformers and Amendments To Know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029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Key Progressive Figures and Amendments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38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Oil Critics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Henry Demarest Lloyd – </a:t>
            </a:r>
            <a:r>
              <a:rPr lang="en-US" i="1" dirty="0" smtClean="0"/>
              <a:t>Wealth Against Commonwealth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Exposed practices of the Standard Oil </a:t>
            </a:r>
            <a:r>
              <a:rPr lang="en-US" dirty="0" smtClean="0"/>
              <a:t>Company</a:t>
            </a:r>
          </a:p>
          <a:p>
            <a:pPr lvl="1"/>
            <a:endParaRPr lang="en-US" dirty="0"/>
          </a:p>
          <a:p>
            <a:r>
              <a:rPr lang="en-US" dirty="0" smtClean="0"/>
              <a:t>Ida Tarbell – </a:t>
            </a:r>
            <a:r>
              <a:rPr lang="en-US" i="1" dirty="0" smtClean="0"/>
              <a:t>The History of the Standard Oil Company</a:t>
            </a:r>
            <a:endParaRPr lang="en-US" dirty="0" smtClean="0"/>
          </a:p>
          <a:p>
            <a:pPr lvl="1"/>
            <a:r>
              <a:rPr lang="en-US" dirty="0" smtClean="0"/>
              <a:t>2 volume book written about unfair practices of Standard Oil</a:t>
            </a:r>
          </a:p>
          <a:p>
            <a:pPr lvl="1"/>
            <a:r>
              <a:rPr lang="en-US" dirty="0" smtClean="0"/>
              <a:t>7 years later, in 1911, Standard Oil was broken up into several smaller companies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File:Henry Demarest Lloyd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895600"/>
            <a:ext cx="3081655" cy="39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upload.wikimedia.org/wikipedia/commons/0/07/Ida_M_Tarbell_cro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114" y="0"/>
            <a:ext cx="3016886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387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Life Reformers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Jacob Riis – </a:t>
            </a:r>
            <a:r>
              <a:rPr lang="en-US" i="1" dirty="0" smtClean="0"/>
              <a:t>How the Other Half Lives</a:t>
            </a:r>
          </a:p>
          <a:p>
            <a:pPr lvl="1"/>
            <a:r>
              <a:rPr lang="en-US" dirty="0" smtClean="0"/>
              <a:t>Photographer/ good buddy with TR</a:t>
            </a:r>
          </a:p>
          <a:p>
            <a:pPr lvl="1"/>
            <a:r>
              <a:rPr lang="en-US" dirty="0" smtClean="0"/>
              <a:t>Photographed immigrant housing in NYC</a:t>
            </a:r>
            <a:endParaRPr lang="en-US" dirty="0"/>
          </a:p>
          <a:p>
            <a:pPr lvl="1"/>
            <a:r>
              <a:rPr lang="en-US" dirty="0" smtClean="0"/>
              <a:t>Public reaction called for improved conditions</a:t>
            </a:r>
            <a:endParaRPr lang="en-US" dirty="0"/>
          </a:p>
          <a:p>
            <a:r>
              <a:rPr lang="en-US" dirty="0" smtClean="0"/>
              <a:t>Jane Addams – Hull House</a:t>
            </a:r>
          </a:p>
          <a:p>
            <a:pPr lvl="1"/>
            <a:r>
              <a:rPr lang="en-US" dirty="0" smtClean="0"/>
              <a:t>Chicago, most famous settlement house</a:t>
            </a:r>
          </a:p>
          <a:p>
            <a:pPr lvl="1"/>
            <a:r>
              <a:rPr lang="en-US" dirty="0" smtClean="0"/>
              <a:t>Helped women and immigrants adjust to life</a:t>
            </a:r>
          </a:p>
          <a:p>
            <a:pPr lvl="1"/>
            <a:r>
              <a:rPr lang="en-US" dirty="0" smtClean="0"/>
              <a:t>Provided education, housing, and food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File:Bandit's Roost by Jacob Riis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217" y="578802"/>
            <a:ext cx="4393565" cy="5700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Hull House 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108" y="457200"/>
            <a:ext cx="5625782" cy="327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437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Reformers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Upton Sinclair – </a:t>
            </a:r>
            <a:r>
              <a:rPr lang="en-US" i="1" dirty="0" smtClean="0"/>
              <a:t>The Jungle</a:t>
            </a:r>
            <a:endParaRPr lang="en-US" dirty="0" smtClean="0"/>
          </a:p>
          <a:p>
            <a:pPr lvl="1"/>
            <a:r>
              <a:rPr lang="en-US" dirty="0" smtClean="0"/>
              <a:t>Exposed the horrors of the meatpacking industry</a:t>
            </a:r>
          </a:p>
          <a:p>
            <a:pPr lvl="1"/>
            <a:r>
              <a:rPr lang="en-US" dirty="0" smtClean="0"/>
              <a:t>Led to the passage of:</a:t>
            </a:r>
          </a:p>
          <a:p>
            <a:pPr lvl="2"/>
            <a:r>
              <a:rPr lang="en-US" dirty="0" smtClean="0"/>
              <a:t>Pure Food and Drug Act:</a:t>
            </a:r>
          </a:p>
          <a:p>
            <a:pPr lvl="3"/>
            <a:r>
              <a:rPr lang="en-US" dirty="0" smtClean="0"/>
              <a:t>Required labels on food</a:t>
            </a:r>
          </a:p>
          <a:p>
            <a:pPr lvl="2"/>
            <a:r>
              <a:rPr lang="en-US" dirty="0" smtClean="0"/>
              <a:t>Meat Inspection Act:</a:t>
            </a:r>
          </a:p>
          <a:p>
            <a:pPr lvl="3"/>
            <a:r>
              <a:rPr lang="en-US" dirty="0" smtClean="0"/>
              <a:t>Federal government could inspect meat shipped across state lines</a:t>
            </a:r>
            <a:endParaRPr lang="en-US" dirty="0"/>
          </a:p>
          <a:p>
            <a:r>
              <a:rPr lang="en-US" dirty="0" smtClean="0"/>
              <a:t>Frank Norris – </a:t>
            </a:r>
            <a:r>
              <a:rPr lang="en-US" i="1" dirty="0" smtClean="0"/>
              <a:t>The Octopus</a:t>
            </a:r>
            <a:endParaRPr lang="en-US" dirty="0" smtClean="0"/>
          </a:p>
          <a:p>
            <a:pPr lvl="1"/>
            <a:r>
              <a:rPr lang="en-US" dirty="0" smtClean="0"/>
              <a:t>Novel about the relationship between railroads and California famers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Upton sinclar 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165" y="-27709"/>
            <a:ext cx="2489835" cy="3648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The Curse of California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"/>
            <a:ext cx="3488372" cy="472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708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Reformers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Lincoln Steffens – </a:t>
            </a:r>
            <a:r>
              <a:rPr lang="en-US" i="1" dirty="0"/>
              <a:t>The Shame of Cities</a:t>
            </a:r>
            <a:endParaRPr lang="en-US" dirty="0"/>
          </a:p>
          <a:p>
            <a:pPr lvl="1"/>
            <a:r>
              <a:rPr lang="en-US" dirty="0" smtClean="0"/>
              <a:t>Claimed that businesses corrupted Municipal (city) government</a:t>
            </a:r>
          </a:p>
          <a:p>
            <a:r>
              <a:rPr lang="en-US" dirty="0" smtClean="0"/>
              <a:t>David Phillips: “The Treason of the Senate”</a:t>
            </a:r>
          </a:p>
          <a:p>
            <a:pPr lvl="1"/>
            <a:r>
              <a:rPr lang="en-US" dirty="0" smtClean="0"/>
              <a:t>Exposed corruption in the Senate</a:t>
            </a:r>
          </a:p>
          <a:p>
            <a:pPr lvl="2"/>
            <a:r>
              <a:rPr lang="en-US" dirty="0" smtClean="0"/>
              <a:t>Relationship between Senators and corporations</a:t>
            </a:r>
            <a:endParaRPr lang="en-US" dirty="0"/>
          </a:p>
          <a:p>
            <a:r>
              <a:rPr lang="en-US" dirty="0" smtClean="0"/>
              <a:t>Robert La </a:t>
            </a:r>
            <a:r>
              <a:rPr lang="en-US" dirty="0" err="1" smtClean="0"/>
              <a:t>Follette</a:t>
            </a:r>
            <a:r>
              <a:rPr lang="en-US" dirty="0" smtClean="0"/>
              <a:t> – Governor of Wisconsin – “Wisconsin Idea”</a:t>
            </a:r>
          </a:p>
          <a:p>
            <a:pPr lvl="1"/>
            <a:r>
              <a:rPr lang="en-US" dirty="0" smtClean="0"/>
              <a:t>Regulation of public utilities</a:t>
            </a:r>
          </a:p>
          <a:p>
            <a:pPr lvl="1"/>
            <a:r>
              <a:rPr lang="en-US" dirty="0" smtClean="0"/>
              <a:t>Introduced many Progressive reforms to Wisconsin</a:t>
            </a:r>
          </a:p>
          <a:p>
            <a:pPr lvl="2"/>
            <a:r>
              <a:rPr lang="en-US" dirty="0" smtClean="0"/>
              <a:t>Initiative</a:t>
            </a:r>
          </a:p>
          <a:p>
            <a:pPr lvl="2"/>
            <a:r>
              <a:rPr lang="en-US" dirty="0" smtClean="0"/>
              <a:t>Referendum</a:t>
            </a:r>
          </a:p>
          <a:p>
            <a:pPr lvl="2"/>
            <a:r>
              <a:rPr lang="en-US" dirty="0" smtClean="0"/>
              <a:t>Recall</a:t>
            </a:r>
          </a:p>
          <a:p>
            <a:pPr lvl="1"/>
            <a:endParaRPr lang="en-US" dirty="0"/>
          </a:p>
        </p:txBody>
      </p:sp>
      <p:pic>
        <p:nvPicPr>
          <p:cNvPr id="4" name="Picture 3" descr="File:Furuseth-La Follette-Steffens-1915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5711825" cy="3799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50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Progressive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16:</a:t>
            </a:r>
          </a:p>
          <a:p>
            <a:pPr lvl="1"/>
            <a:r>
              <a:rPr lang="en-US" dirty="0" smtClean="0"/>
              <a:t>Graduated income tax</a:t>
            </a:r>
            <a:endParaRPr lang="en-US" dirty="0"/>
          </a:p>
          <a:p>
            <a:r>
              <a:rPr lang="en-US" dirty="0" smtClean="0"/>
              <a:t>17:</a:t>
            </a:r>
          </a:p>
          <a:p>
            <a:pPr lvl="1"/>
            <a:r>
              <a:rPr lang="en-US" dirty="0" smtClean="0"/>
              <a:t>Direct election of Senators </a:t>
            </a:r>
          </a:p>
          <a:p>
            <a:pPr lvl="1"/>
            <a:r>
              <a:rPr lang="en-US" dirty="0" smtClean="0"/>
              <a:t>Individuals vote instead of state legislatures</a:t>
            </a:r>
            <a:endParaRPr lang="en-US" dirty="0"/>
          </a:p>
          <a:p>
            <a:r>
              <a:rPr lang="en-US" dirty="0" smtClean="0"/>
              <a:t>18:</a:t>
            </a:r>
          </a:p>
          <a:p>
            <a:pPr lvl="1"/>
            <a:r>
              <a:rPr lang="en-US" dirty="0" smtClean="0"/>
              <a:t>Prohibition of alcohol</a:t>
            </a:r>
            <a:endParaRPr lang="en-US" dirty="0"/>
          </a:p>
          <a:p>
            <a:r>
              <a:rPr lang="en-US" dirty="0" smtClean="0"/>
              <a:t>19:</a:t>
            </a:r>
          </a:p>
          <a:p>
            <a:pPr lvl="1"/>
            <a:r>
              <a:rPr lang="en-US" dirty="0" smtClean="0"/>
              <a:t>Women’s suffrage</a:t>
            </a:r>
            <a:endParaRPr lang="en-US" dirty="0"/>
          </a:p>
        </p:txBody>
      </p:sp>
      <p:pic>
        <p:nvPicPr>
          <p:cNvPr id="4" name="Picture 3" descr="File:Prohibition agents destroying barrels of alcohol (United States, prohibition era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196" y="1143000"/>
            <a:ext cx="4500880" cy="3538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176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09" y="414993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Clay-standin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24200"/>
            <a:ext cx="3429000" cy="3733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5181600" y="2819400"/>
            <a:ext cx="2247900" cy="1447800"/>
          </a:xfrm>
          <a:prstGeom prst="wedgeRoundRectCallout">
            <a:avLst>
              <a:gd name="adj1" fmla="val 54976"/>
              <a:gd name="adj2" fmla="val 337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When I was Senator, I was elected by the Kentucky state legislature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</TotalTime>
  <Words>320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APUSH Review: Key Progressive Reformers and Amendments To Know</vt:lpstr>
      <vt:lpstr>Standard Oil Critics</vt:lpstr>
      <vt:lpstr>City Life Reformers</vt:lpstr>
      <vt:lpstr>Industry Reformers</vt:lpstr>
      <vt:lpstr>Government Reformers</vt:lpstr>
      <vt:lpstr>Progressive Amendments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Key Progressive Figures To Know</dc:title>
  <dc:creator>adam</dc:creator>
  <cp:lastModifiedBy>adam</cp:lastModifiedBy>
  <cp:revision>17</cp:revision>
  <dcterms:created xsi:type="dcterms:W3CDTF">2014-01-30T04:37:20Z</dcterms:created>
  <dcterms:modified xsi:type="dcterms:W3CDTF">2014-02-01T17:44:21Z</dcterms:modified>
</cp:coreProperties>
</file>