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7" r:id="rId3"/>
    <p:sldId id="268" r:id="rId4"/>
    <p:sldId id="27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65A52F-5EB8-4F7A-89D7-FFF369712D18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Taft Hartley Act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69620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APUSH Review: The Taft Hartley Act (1947)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572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WWW. APUSHREVIEW.COM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78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on the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5257800"/>
          </a:xfrm>
        </p:spPr>
        <p:txBody>
          <a:bodyPr>
            <a:normAutofit/>
          </a:bodyPr>
          <a:lstStyle/>
          <a:p>
            <a:r>
              <a:rPr lang="en-US" dirty="0"/>
              <a:t>1946: </a:t>
            </a:r>
            <a:r>
              <a:rPr lang="en-US" dirty="0" smtClean="0"/>
              <a:t>millions of </a:t>
            </a:r>
            <a:r>
              <a:rPr lang="en-US" dirty="0"/>
              <a:t>workers went on strike</a:t>
            </a:r>
          </a:p>
          <a:p>
            <a:r>
              <a:rPr lang="en-US" dirty="0" smtClean="0"/>
              <a:t>Labor Management Relations Act </a:t>
            </a:r>
          </a:p>
          <a:p>
            <a:pPr lvl="1"/>
            <a:r>
              <a:rPr lang="en-US" dirty="0" smtClean="0"/>
              <a:t>“Slave labor bill”</a:t>
            </a:r>
          </a:p>
          <a:p>
            <a:r>
              <a:rPr lang="en-US" dirty="0" smtClean="0"/>
              <a:t>Sponsored by Robert Taft</a:t>
            </a:r>
          </a:p>
          <a:p>
            <a:pPr lvl="1"/>
            <a:r>
              <a:rPr lang="en-US" dirty="0" smtClean="0"/>
              <a:t>Son of President Taft</a:t>
            </a:r>
          </a:p>
          <a:p>
            <a:pPr lvl="1"/>
            <a:r>
              <a:rPr lang="en-US" dirty="0" smtClean="0"/>
              <a:t>From CINCINNATI!</a:t>
            </a:r>
          </a:p>
          <a:p>
            <a:r>
              <a:rPr lang="en-US" dirty="0" smtClean="0"/>
              <a:t>Passed over Truman’s veto</a:t>
            </a:r>
          </a:p>
          <a:p>
            <a:pPr lvl="1"/>
            <a:r>
              <a:rPr lang="en-US" dirty="0" smtClean="0"/>
              <a:t>2/3 of Congress </a:t>
            </a:r>
            <a:r>
              <a:rPr lang="en-US" dirty="0" smtClean="0"/>
              <a:t>needed to </a:t>
            </a:r>
            <a:r>
              <a:rPr lang="en-US" dirty="0" smtClean="0"/>
              <a:t>override a veto</a:t>
            </a:r>
          </a:p>
          <a:p>
            <a:r>
              <a:rPr lang="en-US" dirty="0" smtClean="0"/>
              <a:t>Helped reverse some gains from the Wagner (National Labor Relations Act – 1935)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RobertATaf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3957320" cy="4009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incinnati Dusk Ligh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4950460" cy="3650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nlrb.gov/sites/default/files/attachments/basic-page/node-1563/1947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4675909" cy="36783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497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Aspects of the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r>
              <a:rPr lang="en-US" dirty="0" smtClean="0"/>
              <a:t>Made the closed shop union illegal</a:t>
            </a:r>
          </a:p>
          <a:p>
            <a:pPr lvl="1"/>
            <a:r>
              <a:rPr lang="en-US" dirty="0" smtClean="0"/>
              <a:t>Closed shop required hiring of only union members</a:t>
            </a:r>
            <a:endParaRPr lang="en-US" dirty="0"/>
          </a:p>
          <a:p>
            <a:r>
              <a:rPr lang="en-US" dirty="0"/>
              <a:t>Right to work laws”</a:t>
            </a:r>
          </a:p>
          <a:p>
            <a:pPr lvl="1"/>
            <a:r>
              <a:rPr lang="en-US" dirty="0"/>
              <a:t>Nonunion members could work in unionized jobs</a:t>
            </a:r>
          </a:p>
          <a:p>
            <a:r>
              <a:rPr lang="en-US" dirty="0" smtClean="0"/>
              <a:t>President </a:t>
            </a:r>
            <a:r>
              <a:rPr lang="en-US" dirty="0" smtClean="0"/>
              <a:t>could appoint a panel to investigate labor disputes </a:t>
            </a:r>
          </a:p>
          <a:p>
            <a:r>
              <a:rPr lang="en-US" dirty="0" smtClean="0"/>
              <a:t>80 day “cooling off period” for strikes</a:t>
            </a:r>
          </a:p>
          <a:p>
            <a:r>
              <a:rPr lang="en-US" dirty="0" smtClean="0"/>
              <a:t>“Union </a:t>
            </a:r>
            <a:r>
              <a:rPr lang="en-US" dirty="0"/>
              <a:t>leaders had to pledge they were non-communists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4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 of Taft-Hartley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r>
              <a:rPr lang="en-US" dirty="0" smtClean="0"/>
              <a:t>Certain strikes and boycotts were made illegal </a:t>
            </a:r>
          </a:p>
          <a:p>
            <a:endParaRPr lang="en-US" dirty="0" smtClean="0"/>
          </a:p>
          <a:p>
            <a:r>
              <a:rPr lang="en-US" dirty="0" smtClean="0"/>
              <a:t>However, union membership still was high throughout the 1940s and 1950s</a:t>
            </a:r>
          </a:p>
          <a:p>
            <a:endParaRPr lang="en-US" dirty="0" smtClean="0"/>
          </a:p>
          <a:p>
            <a:r>
              <a:rPr lang="en-US" dirty="0" smtClean="0"/>
              <a:t>The Act helped Truman get re-elected in 1948</a:t>
            </a:r>
          </a:p>
          <a:p>
            <a:pPr lvl="1"/>
            <a:r>
              <a:rPr lang="en-US" dirty="0" smtClean="0"/>
              <a:t>Truman promised, but did not, repeal the act</a:t>
            </a:r>
          </a:p>
          <a:p>
            <a:pPr lvl="1"/>
            <a:r>
              <a:rPr lang="en-US" dirty="0" smtClean="0"/>
              <a:t>Many unions backed Truman and opposed Republicans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http://upload.wikimedia.org/wikipedia/commons/9/99/Philip_Murra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71600"/>
            <a:ext cx="2286000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819400" y="3810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Philip Murray – CIO President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1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706442"/>
            <a:ext cx="8229600" cy="1066800"/>
          </a:xfrm>
        </p:spPr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42080" y="1960921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Harry-tru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81400"/>
            <a:ext cx="2774950" cy="30632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4648200" y="3733800"/>
            <a:ext cx="1981200" cy="1379219"/>
          </a:xfrm>
          <a:prstGeom prst="wedgeRoundRectCallout">
            <a:avLst>
              <a:gd name="adj1" fmla="val 74272"/>
              <a:gd name="adj2" fmla="val 414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Pledge your loyalty by subscribing!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474</TotalTime>
  <Words>230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APUSH Review: The Taft Hartley Act (1947)</vt:lpstr>
      <vt:lpstr>Background on the Act</vt:lpstr>
      <vt:lpstr>Key Aspects of the Act</vt:lpstr>
      <vt:lpstr>Impact of Taft-Hartley Act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Land Acquisition: Gadsden Purchase Edition</dc:title>
  <dc:creator>adam</dc:creator>
  <cp:lastModifiedBy>adam</cp:lastModifiedBy>
  <cp:revision>29</cp:revision>
  <dcterms:created xsi:type="dcterms:W3CDTF">2013-12-02T20:19:46Z</dcterms:created>
  <dcterms:modified xsi:type="dcterms:W3CDTF">2014-01-26T17:46:42Z</dcterms:modified>
</cp:coreProperties>
</file>