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FBC88C-05CE-4198-824D-F1D3B3F4A31C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APUSH Review: Civil Rights in the 1950s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0292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Everything You Need To </a:t>
            </a:r>
            <a:r>
              <a:rPr lang="en-US" sz="2800" dirty="0"/>
              <a:t>K</a:t>
            </a:r>
            <a:r>
              <a:rPr lang="en-US" sz="2800" dirty="0" smtClean="0"/>
              <a:t>now </a:t>
            </a:r>
            <a:r>
              <a:rPr lang="en-US" sz="2800" dirty="0"/>
              <a:t>A</a:t>
            </a:r>
            <a:r>
              <a:rPr lang="en-US" sz="2800" dirty="0" smtClean="0"/>
              <a:t>bout Civil Rights in the 1950s To Succeed In APUSH</a:t>
            </a:r>
            <a:endParaRPr lang="en-US" sz="2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www.Apushreview.com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Civil Rights Achievements Prior to 1950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Jackie Robinson: </a:t>
            </a:r>
          </a:p>
          <a:p>
            <a:pPr lvl="1"/>
            <a:r>
              <a:rPr lang="en-US" dirty="0" smtClean="0"/>
              <a:t>Broke the MLB color barrier on April 15, 1947</a:t>
            </a:r>
          </a:p>
          <a:p>
            <a:r>
              <a:rPr lang="en-US" dirty="0" smtClean="0"/>
              <a:t>Executive Order 9981 (1948):</a:t>
            </a:r>
          </a:p>
          <a:p>
            <a:pPr lvl="1"/>
            <a:r>
              <a:rPr lang="en-US" dirty="0" smtClean="0"/>
              <a:t>Desegregated the US military</a:t>
            </a:r>
          </a:p>
          <a:p>
            <a:r>
              <a:rPr lang="en-US" dirty="0" smtClean="0"/>
              <a:t>A. Phillip Randolph:</a:t>
            </a:r>
          </a:p>
          <a:p>
            <a:pPr lvl="1"/>
            <a:r>
              <a:rPr lang="en-US" dirty="0" smtClean="0"/>
              <a:t>Civil Rights advocate</a:t>
            </a:r>
          </a:p>
          <a:p>
            <a:pPr lvl="1"/>
            <a:r>
              <a:rPr lang="en-US" dirty="0" smtClean="0"/>
              <a:t>Led to FDR banning segregation in defense industries (Executive Order 8802)</a:t>
            </a:r>
            <a:endParaRPr lang="en-US" dirty="0"/>
          </a:p>
        </p:txBody>
      </p:sp>
      <p:pic>
        <p:nvPicPr>
          <p:cNvPr id="5" name="Picture 4" descr="File:Jrobins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17550"/>
            <a:ext cx="6858000" cy="54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A.-Phillip-Randolph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6927"/>
            <a:ext cx="3476625" cy="4031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1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Emmett Till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August, 1955, 14 year old Till visited family in Mississippi</a:t>
            </a:r>
          </a:p>
          <a:p>
            <a:pPr lvl="1"/>
            <a:r>
              <a:rPr lang="en-US" dirty="0" smtClean="0"/>
              <a:t>After allegedly saying “Bye baby” to the white clerk, he was kidnapped and murdered</a:t>
            </a:r>
            <a:endParaRPr lang="en-US" dirty="0"/>
          </a:p>
          <a:p>
            <a:r>
              <a:rPr lang="en-US" dirty="0" smtClean="0"/>
              <a:t>His mother insisted on an open casket</a:t>
            </a:r>
          </a:p>
          <a:p>
            <a:r>
              <a:rPr lang="en-US" dirty="0" smtClean="0"/>
              <a:t>The defendants were found not guilty via an all-white jury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Bryant's Grocer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57" y="573087"/>
            <a:ext cx="4286885" cy="571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3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Brown v. Board of Education </a:t>
            </a:r>
            <a:r>
              <a:rPr lang="en-US" dirty="0" smtClean="0"/>
              <a:t>(1954)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Thurgood Marshall</a:t>
            </a:r>
          </a:p>
          <a:p>
            <a:pPr lvl="1"/>
            <a:r>
              <a:rPr lang="en-US" dirty="0" smtClean="0"/>
              <a:t>NAACP lawyer, argued on behalf of Brown, future justice</a:t>
            </a:r>
            <a:endParaRPr lang="en-US" dirty="0"/>
          </a:p>
          <a:p>
            <a:r>
              <a:rPr lang="en-US" dirty="0" smtClean="0"/>
              <a:t>Earl Warren</a:t>
            </a:r>
          </a:p>
          <a:p>
            <a:pPr lvl="1"/>
            <a:r>
              <a:rPr lang="en-US" dirty="0" smtClean="0"/>
              <a:t>Chief Justice of the Supreme Court</a:t>
            </a:r>
            <a:endParaRPr lang="en-US" dirty="0"/>
          </a:p>
          <a:p>
            <a:r>
              <a:rPr lang="en-US" dirty="0"/>
              <a:t>States must desegregate schools with “all deliberate speed”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Thurgood Marshall 1957-09-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235140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Earl Warr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86" y="573086"/>
            <a:ext cx="2977832" cy="2932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7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Southern Resistance to </a:t>
            </a:r>
            <a:r>
              <a:rPr lang="en-US" i="1" dirty="0" smtClean="0"/>
              <a:t>Brown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Massive Resistance:</a:t>
            </a:r>
          </a:p>
          <a:p>
            <a:pPr lvl="1"/>
            <a:r>
              <a:rPr lang="en-US" dirty="0" smtClean="0"/>
              <a:t>Senator Harry Byrd of Virginia</a:t>
            </a:r>
          </a:p>
          <a:p>
            <a:pPr lvl="1"/>
            <a:r>
              <a:rPr lang="en-US" dirty="0" smtClean="0"/>
              <a:t>Many Southern schools were shut down, rather than desegregate </a:t>
            </a:r>
            <a:endParaRPr lang="en-US" dirty="0"/>
          </a:p>
          <a:p>
            <a:r>
              <a:rPr lang="en-US" dirty="0" smtClean="0"/>
              <a:t>Southern Manifesto (March, 1956):</a:t>
            </a:r>
          </a:p>
          <a:p>
            <a:pPr lvl="1"/>
            <a:r>
              <a:rPr lang="en-US" dirty="0" smtClean="0"/>
              <a:t>Signed by 96 members of Congress</a:t>
            </a:r>
          </a:p>
          <a:p>
            <a:pPr lvl="1"/>
            <a:r>
              <a:rPr lang="en-US" dirty="0" smtClean="0"/>
              <a:t>Argued that the Supreme Court abused its power – education was NOT mentioned in the Constitution</a:t>
            </a:r>
          </a:p>
          <a:p>
            <a:pPr lvl="2"/>
            <a:r>
              <a:rPr lang="en-US" dirty="0"/>
              <a:t>"The original Constitution does not mention education. Neither does the 14th Amendment nor any other amendment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File:Harry F. Byr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65"/>
            <a:ext cx="2438400" cy="2798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9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“Little Rock Nine”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Governor Orville </a:t>
            </a:r>
            <a:r>
              <a:rPr lang="en-US" dirty="0" err="1" smtClean="0"/>
              <a:t>Faubus</a:t>
            </a:r>
            <a:r>
              <a:rPr lang="en-US" dirty="0" smtClean="0"/>
              <a:t> of Arkansas resisted desegregation of Little Rock High School</a:t>
            </a:r>
          </a:p>
          <a:p>
            <a:pPr lvl="1"/>
            <a:r>
              <a:rPr lang="en-US" dirty="0" smtClean="0"/>
              <a:t>Used the National Guard to keep black students from entering the school</a:t>
            </a:r>
            <a:endParaRPr lang="en-US" dirty="0"/>
          </a:p>
          <a:p>
            <a:r>
              <a:rPr lang="en-US" dirty="0" smtClean="0"/>
              <a:t>After a court ruled the Guard to leave, students were harassed by a mob</a:t>
            </a:r>
          </a:p>
          <a:p>
            <a:r>
              <a:rPr lang="en-US" dirty="0" smtClean="0"/>
              <a:t>Eisenhower sent federal troops to allow the students in</a:t>
            </a:r>
          </a:p>
          <a:p>
            <a:pPr lvl="1"/>
            <a:r>
              <a:rPr lang="en-US" dirty="0" smtClean="0"/>
              <a:t>“We </a:t>
            </a:r>
            <a:r>
              <a:rPr lang="en-US" dirty="0"/>
              <a:t>are a nation in which laws, not men, are supreme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since Reconstruction the military intervened to protect African American rights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Little Rock Nine prote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799"/>
            <a:ext cx="5908964" cy="349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101st Airborne at Little Rock Central High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4008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3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Montgomery Bus Boycott (1955)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December 1, Rosa Parks refused to give up her seat</a:t>
            </a:r>
          </a:p>
          <a:p>
            <a:r>
              <a:rPr lang="en-US" dirty="0" smtClean="0"/>
              <a:t>Black churches played a large role in organizing the boycott</a:t>
            </a:r>
          </a:p>
          <a:p>
            <a:r>
              <a:rPr lang="en-US" dirty="0" smtClean="0"/>
              <a:t>Women’s Political Council (WPC):</a:t>
            </a:r>
          </a:p>
          <a:p>
            <a:pPr lvl="1"/>
            <a:r>
              <a:rPr lang="en-US" dirty="0" smtClean="0"/>
              <a:t>Telephone tree </a:t>
            </a:r>
            <a:endParaRPr lang="en-US" dirty="0"/>
          </a:p>
          <a:p>
            <a:r>
              <a:rPr lang="en-US" dirty="0" smtClean="0"/>
              <a:t>Martin Luther King, Jr. – 26 years old</a:t>
            </a:r>
          </a:p>
          <a:p>
            <a:pPr lvl="1"/>
            <a:r>
              <a:rPr lang="en-US" dirty="0" smtClean="0"/>
              <a:t>Drew on ideas from Jesus, Thoreau, and Gandhi </a:t>
            </a:r>
            <a:endParaRPr lang="en-US" dirty="0"/>
          </a:p>
          <a:p>
            <a:r>
              <a:rPr lang="en-US" dirty="0" smtClean="0"/>
              <a:t>1 year after Rosa Parks was arrested, Montgomery busses were desegregated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Rosaparks busdiagr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4916170" cy="57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Rosa Parks (detail)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33" y="1066800"/>
            <a:ext cx="5332095" cy="358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1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Test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Essay Topics:</a:t>
            </a:r>
          </a:p>
          <a:p>
            <a:pPr lvl="1"/>
            <a:r>
              <a:rPr lang="en-US" dirty="0" smtClean="0"/>
              <a:t>Types of </a:t>
            </a:r>
            <a:r>
              <a:rPr lang="en-US" dirty="0" smtClean="0"/>
              <a:t>protest – civil rights</a:t>
            </a:r>
            <a:r>
              <a:rPr lang="en-US" smtClean="0"/>
              <a:t>, wars, etc. </a:t>
            </a:r>
            <a:endParaRPr lang="en-US" dirty="0" smtClean="0"/>
          </a:p>
          <a:p>
            <a:pPr lvl="1"/>
            <a:r>
              <a:rPr lang="en-US" dirty="0" smtClean="0"/>
              <a:t>Comparing 1950s – 60s with previous time periods</a:t>
            </a:r>
            <a:endParaRPr lang="en-US" dirty="0"/>
          </a:p>
          <a:p>
            <a:r>
              <a:rPr lang="en-US" dirty="0" smtClean="0"/>
              <a:t>Tips for Multiple-Choice questions:</a:t>
            </a:r>
          </a:p>
          <a:p>
            <a:pPr lvl="1"/>
            <a:r>
              <a:rPr lang="en-US" i="1" dirty="0" smtClean="0"/>
              <a:t>Brown</a:t>
            </a:r>
            <a:r>
              <a:rPr lang="en-US" dirty="0" smtClean="0"/>
              <a:t> reversed </a:t>
            </a:r>
            <a:r>
              <a:rPr lang="en-US" i="1" dirty="0" smtClean="0"/>
              <a:t>Plessy</a:t>
            </a:r>
            <a:endParaRPr lang="en-US" dirty="0" smtClean="0"/>
          </a:p>
          <a:p>
            <a:pPr lvl="1"/>
            <a:r>
              <a:rPr lang="en-US" dirty="0" smtClean="0"/>
              <a:t>Eisenhower’s response to Little Rock</a:t>
            </a:r>
          </a:p>
          <a:p>
            <a:pPr lvl="1"/>
            <a:r>
              <a:rPr lang="en-US" dirty="0" smtClean="0"/>
              <a:t>King was influenced by Thoreau and Gandhi </a:t>
            </a:r>
          </a:p>
          <a:p>
            <a:r>
              <a:rPr lang="en-US" dirty="0" smtClean="0"/>
              <a:t>Good Luck!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</TotalTime>
  <Words>455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APUSH Review: Civil Rights in the 1950s</vt:lpstr>
      <vt:lpstr>Key Civil Rights Achievements Prior to 1950</vt:lpstr>
      <vt:lpstr>Emmett Till</vt:lpstr>
      <vt:lpstr>Brown v. Board of Education (1954)</vt:lpstr>
      <vt:lpstr>Southern Resistance to Brown</vt:lpstr>
      <vt:lpstr>“Little Rock Nine”</vt:lpstr>
      <vt:lpstr>The Montgomery Bus Boycott (1955)</vt:lpstr>
      <vt:lpstr>Test Tips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Civil Rights in the 1950s</dc:title>
  <dc:creator>adam</dc:creator>
  <cp:lastModifiedBy>adam</cp:lastModifiedBy>
  <cp:revision>18</cp:revision>
  <dcterms:created xsi:type="dcterms:W3CDTF">2014-02-07T17:50:49Z</dcterms:created>
  <dcterms:modified xsi:type="dcterms:W3CDTF">2014-02-17T18:31:44Z</dcterms:modified>
</cp:coreProperties>
</file>