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3" r:id="rId4"/>
    <p:sldId id="266" r:id="rId5"/>
    <p:sldId id="267" r:id="rId6"/>
    <p:sldId id="26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E3CB6D-2A94-4829-91CC-CF4F92886EF4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Second Red Scare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4648200" cy="12954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The Second Red Scare To 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84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was the Second Red Scare?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Fear and hysteria over communism that </a:t>
            </a:r>
            <a:r>
              <a:rPr lang="en-US" dirty="0"/>
              <a:t>s</a:t>
            </a:r>
            <a:r>
              <a:rPr lang="en-US" dirty="0" smtClean="0"/>
              <a:t>wept the country in the 1940s and 1950s</a:t>
            </a:r>
          </a:p>
          <a:p>
            <a:r>
              <a:rPr lang="en-US" dirty="0" smtClean="0"/>
              <a:t>Many individuals feared the US government was infiltrated by communists</a:t>
            </a:r>
          </a:p>
          <a:p>
            <a:r>
              <a:rPr lang="en-US" dirty="0" smtClean="0"/>
              <a:t>Reasons for the 2</a:t>
            </a:r>
            <a:r>
              <a:rPr lang="en-US" baseline="30000" dirty="0" smtClean="0"/>
              <a:t>nd</a:t>
            </a:r>
            <a:r>
              <a:rPr lang="en-US" dirty="0" smtClean="0"/>
              <a:t> Red Scare:</a:t>
            </a:r>
          </a:p>
          <a:p>
            <a:pPr lvl="1"/>
            <a:r>
              <a:rPr lang="en-US" dirty="0" smtClean="0"/>
              <a:t>USSR actions after WWII in Eastern Europe</a:t>
            </a:r>
          </a:p>
          <a:p>
            <a:pPr lvl="1"/>
            <a:r>
              <a:rPr lang="en-US" dirty="0" smtClean="0"/>
              <a:t>“Fall of China” in 1949</a:t>
            </a:r>
          </a:p>
          <a:p>
            <a:pPr lvl="1"/>
            <a:r>
              <a:rPr lang="en-US" dirty="0" smtClean="0"/>
              <a:t>Soviet development of nuclear weapons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China, Mao (2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642" y="1219200"/>
            <a:ext cx="3942715" cy="3051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File:Joe o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0505"/>
            <a:ext cx="6705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1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:Alger Hiss (1950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-6927"/>
            <a:ext cx="3643746" cy="259772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Red Scare in the 1940s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56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HUAC (created in 1945)</a:t>
            </a:r>
          </a:p>
          <a:p>
            <a:pPr lvl="1"/>
            <a:r>
              <a:rPr lang="en-US" dirty="0" smtClean="0"/>
              <a:t>House Committee on Un-American Activities</a:t>
            </a:r>
          </a:p>
          <a:p>
            <a:pPr lvl="2"/>
            <a:r>
              <a:rPr lang="en-US" dirty="0" smtClean="0"/>
              <a:t>Prominent member was Richard Nixon – NOT JOSEPH McCarthy!</a:t>
            </a:r>
          </a:p>
          <a:p>
            <a:pPr lvl="1"/>
            <a:r>
              <a:rPr lang="en-US" dirty="0" smtClean="0"/>
              <a:t>Alger Hiss:</a:t>
            </a:r>
          </a:p>
          <a:p>
            <a:pPr lvl="2"/>
            <a:r>
              <a:rPr lang="en-US" dirty="0" smtClean="0"/>
              <a:t>One-time aide to FDR</a:t>
            </a:r>
          </a:p>
          <a:p>
            <a:pPr lvl="2"/>
            <a:r>
              <a:rPr lang="en-US" dirty="0" smtClean="0"/>
              <a:t>Accused of sharing 65 classified documents</a:t>
            </a:r>
          </a:p>
          <a:p>
            <a:pPr lvl="2"/>
            <a:r>
              <a:rPr lang="en-US" dirty="0" smtClean="0"/>
              <a:t>Indicted and sentenced to 5 years in jail for perjury</a:t>
            </a:r>
          </a:p>
          <a:p>
            <a:pPr lvl="1"/>
            <a:r>
              <a:rPr lang="en-US" dirty="0" smtClean="0"/>
              <a:t>“Hollywood Ten”</a:t>
            </a:r>
          </a:p>
          <a:p>
            <a:pPr lvl="2"/>
            <a:r>
              <a:rPr lang="en-US" dirty="0" smtClean="0"/>
              <a:t>10 screenwriters that refused to testify before HUAC; sentenced to jail</a:t>
            </a:r>
            <a:endParaRPr lang="en-US" dirty="0"/>
          </a:p>
          <a:p>
            <a:r>
              <a:rPr lang="en-US" dirty="0" smtClean="0"/>
              <a:t>Truman’s Loyalty Program: </a:t>
            </a:r>
          </a:p>
          <a:p>
            <a:pPr lvl="1"/>
            <a:r>
              <a:rPr lang="en-US" dirty="0" smtClean="0"/>
              <a:t>Truman </a:t>
            </a:r>
            <a:r>
              <a:rPr lang="en-US" dirty="0"/>
              <a:t>issued an executive </a:t>
            </a:r>
            <a:r>
              <a:rPr lang="en-US" dirty="0" smtClean="0"/>
              <a:t>order (9835) </a:t>
            </a:r>
            <a:r>
              <a:rPr lang="en-US" dirty="0"/>
              <a:t>for federal employees to take a loyalty oath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File:Mugs(14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4114801" cy="33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Anticommunist Literature 1950s.tif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282" y="0"/>
            <a:ext cx="3099435" cy="4714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86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Red Scare in the 1950s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McCarran Internal Security Bill</a:t>
            </a:r>
          </a:p>
          <a:p>
            <a:pPr lvl="2"/>
            <a:r>
              <a:rPr lang="en-US" sz="2600" dirty="0"/>
              <a:t>Passed over Truman’s Veto</a:t>
            </a:r>
          </a:p>
          <a:p>
            <a:pPr lvl="2"/>
            <a:r>
              <a:rPr lang="en-US" sz="2600" dirty="0"/>
              <a:t>Communist organizations must register with the government</a:t>
            </a:r>
          </a:p>
          <a:p>
            <a:r>
              <a:rPr lang="en-US" dirty="0" smtClean="0"/>
              <a:t>McCarthyism</a:t>
            </a:r>
          </a:p>
          <a:p>
            <a:pPr lvl="1"/>
            <a:r>
              <a:rPr lang="en-US" dirty="0" smtClean="0"/>
              <a:t>Seen as a </a:t>
            </a:r>
            <a:r>
              <a:rPr lang="en-US" u="sng" dirty="0" smtClean="0"/>
              <a:t>demagogue</a:t>
            </a:r>
            <a:endParaRPr lang="en-US" dirty="0" smtClean="0"/>
          </a:p>
          <a:p>
            <a:pPr lvl="2"/>
            <a:r>
              <a:rPr lang="en-US" dirty="0" smtClean="0"/>
              <a:t>Leader that capitalizes on prejudices and false claims to gain power</a:t>
            </a:r>
          </a:p>
          <a:p>
            <a:pPr lvl="1"/>
            <a:r>
              <a:rPr lang="en-US" dirty="0" smtClean="0"/>
              <a:t>Joseph McCarthy (R – </a:t>
            </a:r>
            <a:r>
              <a:rPr lang="en-US" dirty="0" err="1" smtClean="0"/>
              <a:t>Wisconson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Accused state department officials of being communists</a:t>
            </a:r>
          </a:p>
          <a:p>
            <a:pPr lvl="1"/>
            <a:r>
              <a:rPr lang="en-US" dirty="0" smtClean="0"/>
              <a:t>Downfall happened when he attacked the army</a:t>
            </a:r>
          </a:p>
          <a:p>
            <a:pPr lvl="1"/>
            <a:r>
              <a:rPr lang="en-US" dirty="0" smtClean="0"/>
              <a:t>Arthur Miller’s </a:t>
            </a:r>
            <a:r>
              <a:rPr lang="en-US" u="sng" dirty="0" smtClean="0"/>
              <a:t>The Crucible</a:t>
            </a:r>
            <a:r>
              <a:rPr lang="en-US" dirty="0" smtClean="0"/>
              <a:t> was an allegory to McCarthyism</a:t>
            </a:r>
            <a:endParaRPr lang="en-US" u="sng" dirty="0"/>
          </a:p>
          <a:p>
            <a:r>
              <a:rPr lang="en-US" dirty="0" err="1" smtClean="0"/>
              <a:t>Rosenbergs</a:t>
            </a:r>
            <a:endParaRPr lang="en-US" dirty="0" smtClean="0"/>
          </a:p>
          <a:p>
            <a:pPr lvl="1"/>
            <a:r>
              <a:rPr lang="en-US" dirty="0" smtClean="0"/>
              <a:t>Husband and wife convicted of giving a-bomb secrets to the Soviets</a:t>
            </a:r>
          </a:p>
          <a:p>
            <a:pPr lvl="1"/>
            <a:r>
              <a:rPr lang="en-US" dirty="0" smtClean="0"/>
              <a:t>2008 – Revealed that the prosecution knew Ethel was innocent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Welch-McCarthy-Hearing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492"/>
            <a:ext cx="5410200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Julius and Ethel Rosenberg NYWT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637"/>
            <a:ext cx="5517082" cy="49945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88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Effects of the Second Red Scare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Blacklisting:</a:t>
            </a:r>
          </a:p>
          <a:p>
            <a:pPr lvl="1"/>
            <a:r>
              <a:rPr lang="en-US" dirty="0" smtClean="0"/>
              <a:t>Refusal to hire certain workers (100s in Hollywood were never hired for alleged ties to communism)</a:t>
            </a:r>
          </a:p>
          <a:p>
            <a:r>
              <a:rPr lang="en-US" dirty="0" smtClean="0"/>
              <a:t>Violation of constitutional rights</a:t>
            </a:r>
          </a:p>
          <a:p>
            <a:pPr lvl="1"/>
            <a:r>
              <a:rPr lang="en-US" dirty="0" smtClean="0"/>
              <a:t>Remember, in times of war and crisis, individual rights decrease</a:t>
            </a:r>
            <a:endParaRPr lang="en-US" dirty="0"/>
          </a:p>
          <a:p>
            <a:r>
              <a:rPr lang="en-US" dirty="0" smtClean="0"/>
              <a:t>Cincinnati Reds changed their name to the Cincinnati </a:t>
            </a:r>
            <a:r>
              <a:rPr lang="en-US" dirty="0" err="1" smtClean="0"/>
              <a:t>Redlegs</a:t>
            </a:r>
            <a:r>
              <a:rPr lang="en-US" dirty="0" smtClean="0"/>
              <a:t> to avoid associations with Communism</a:t>
            </a:r>
          </a:p>
          <a:p>
            <a:r>
              <a:rPr lang="en-US" i="1" dirty="0" smtClean="0"/>
              <a:t>Dennis v. US </a:t>
            </a:r>
            <a:r>
              <a:rPr lang="en-US" dirty="0" smtClean="0"/>
              <a:t>(1951):</a:t>
            </a:r>
          </a:p>
          <a:p>
            <a:pPr lvl="1"/>
            <a:r>
              <a:rPr lang="en-US" dirty="0" smtClean="0"/>
              <a:t>Upheld the Smith Act (1940)</a:t>
            </a:r>
          </a:p>
          <a:p>
            <a:pPr lvl="1"/>
            <a:r>
              <a:rPr lang="en-US" dirty="0" smtClean="0"/>
              <a:t>Made it illegal to teach the violent overthrow of the government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5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Essay Topics:</a:t>
            </a:r>
          </a:p>
          <a:p>
            <a:pPr lvl="1"/>
            <a:r>
              <a:rPr lang="en-US" dirty="0" smtClean="0"/>
              <a:t>Comparing 1</a:t>
            </a:r>
            <a:r>
              <a:rPr lang="en-US" baseline="30000" dirty="0" smtClean="0"/>
              <a:t>st</a:t>
            </a:r>
            <a:r>
              <a:rPr lang="en-US" dirty="0" smtClean="0"/>
              <a:t> Red Scare with 2</a:t>
            </a:r>
            <a:r>
              <a:rPr lang="en-US" baseline="30000" dirty="0" smtClean="0"/>
              <a:t>nd</a:t>
            </a:r>
            <a:r>
              <a:rPr lang="en-US" dirty="0" smtClean="0"/>
              <a:t> Red Scare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Red Scare as it relates to domestic policy during The Cold War</a:t>
            </a:r>
            <a:endParaRPr lang="en-US" dirty="0"/>
          </a:p>
          <a:p>
            <a:r>
              <a:rPr lang="en-US" dirty="0" smtClean="0"/>
              <a:t>Tips for Multiple-Choice questions:</a:t>
            </a:r>
          </a:p>
          <a:p>
            <a:pPr lvl="1"/>
            <a:r>
              <a:rPr lang="en-US" dirty="0" smtClean="0"/>
              <a:t>McCarthy was NOT part of HUAC</a:t>
            </a:r>
          </a:p>
          <a:p>
            <a:pPr lvl="1"/>
            <a:r>
              <a:rPr lang="en-US" dirty="0" smtClean="0"/>
              <a:t>Individual rights are limited (McCarthyism, Hollywood 10)</a:t>
            </a:r>
          </a:p>
          <a:p>
            <a:r>
              <a:rPr lang="en-US" dirty="0" smtClean="0"/>
              <a:t>Good Luck!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9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1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844</TotalTime>
  <Words>410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APUSH Review: The Second Red Scare</vt:lpstr>
      <vt:lpstr>What was the Second Red Scare?</vt:lpstr>
      <vt:lpstr>Red Scare in the 1940s</vt:lpstr>
      <vt:lpstr>Red Scare in the 1950s</vt:lpstr>
      <vt:lpstr>Effects of the Second Red Scare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Cold War, Cuba Edition</dc:title>
  <dc:creator>adam</dc:creator>
  <cp:lastModifiedBy>adam</cp:lastModifiedBy>
  <cp:revision>33</cp:revision>
  <dcterms:created xsi:type="dcterms:W3CDTF">2014-02-03T16:14:58Z</dcterms:created>
  <dcterms:modified xsi:type="dcterms:W3CDTF">2014-02-23T01:31:58Z</dcterms:modified>
</cp:coreProperties>
</file>