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5C3DA72-D349-47C9-AE06-D77D5DEBA1EF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118350F-3724-408E-8B96-F63C2B0CCD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APUSH Review: The Presidency of Andrew Jackson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Everything You </a:t>
            </a:r>
            <a:r>
              <a:rPr lang="en-US" smtClean="0"/>
              <a:t>Need To </a:t>
            </a:r>
            <a:r>
              <a:rPr lang="en-US" dirty="0" smtClean="0"/>
              <a:t>Know About Andrew Jackson </a:t>
            </a:r>
            <a:r>
              <a:rPr lang="en-US" smtClean="0"/>
              <a:t>To Succeed In APUSH</a:t>
            </a:r>
            <a:endParaRPr lang="en-US"/>
          </a:p>
        </p:txBody>
      </p:sp>
      <p:pic>
        <p:nvPicPr>
          <p:cNvPr id="1026" name="Picture 2" descr="http://static.tvtropes.org/pmwiki/pub/images/Andrew_Jackson_9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51410"/>
            <a:ext cx="2505075" cy="39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Events Leading to Jackson’s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Battle of New Orleans (January 1815)</a:t>
            </a:r>
          </a:p>
          <a:p>
            <a:endParaRPr lang="en-US" sz="2800" dirty="0"/>
          </a:p>
          <a:p>
            <a:r>
              <a:rPr lang="en-US" sz="2800" dirty="0" smtClean="0"/>
              <a:t>“Corrupt Bargain of 1824”</a:t>
            </a:r>
          </a:p>
          <a:p>
            <a:endParaRPr lang="en-US" sz="2800" dirty="0" smtClean="0"/>
          </a:p>
          <a:p>
            <a:r>
              <a:rPr lang="en-US" sz="2800" dirty="0" smtClean="0"/>
              <a:t>Election of 1828</a:t>
            </a:r>
          </a:p>
          <a:p>
            <a:endParaRPr lang="en-US" dirty="0"/>
          </a:p>
        </p:txBody>
      </p:sp>
      <p:pic>
        <p:nvPicPr>
          <p:cNvPr id="2050" name="Picture 2" descr="http://kenyonushistory.wikispaces.com/file/view/Henry_Clay-headshot.jpg/283218882/307x441/Henry_Clay-head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Ideas During Jackson’s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“Common Man”</a:t>
            </a:r>
          </a:p>
          <a:p>
            <a:pPr lvl="1"/>
            <a:r>
              <a:rPr lang="en-US" sz="2000" dirty="0" smtClean="0"/>
              <a:t>First president from the West</a:t>
            </a:r>
            <a:endParaRPr lang="en-US" sz="2000" dirty="0"/>
          </a:p>
          <a:p>
            <a:r>
              <a:rPr lang="en-US" sz="2800" dirty="0" smtClean="0"/>
              <a:t>Universal White Male Suffrage</a:t>
            </a:r>
          </a:p>
          <a:p>
            <a:pPr lvl="1"/>
            <a:r>
              <a:rPr lang="en-US" sz="2000" dirty="0" smtClean="0"/>
              <a:t>Elimination of property requirements for white male voting</a:t>
            </a:r>
            <a:endParaRPr lang="en-US" sz="2000" dirty="0"/>
          </a:p>
          <a:p>
            <a:r>
              <a:rPr lang="en-US" sz="2800" dirty="0" smtClean="0"/>
              <a:t>Patronage/Spoils System</a:t>
            </a:r>
          </a:p>
          <a:p>
            <a:pPr lvl="1"/>
            <a:r>
              <a:rPr lang="en-US" sz="2000" dirty="0" smtClean="0"/>
              <a:t>Argued that it was very democratic</a:t>
            </a:r>
          </a:p>
          <a:p>
            <a:pPr lvl="1"/>
            <a:r>
              <a:rPr lang="en-US" sz="2000" dirty="0" smtClean="0"/>
              <a:t>“Rotation in Office”</a:t>
            </a:r>
          </a:p>
          <a:p>
            <a:r>
              <a:rPr lang="en-US" sz="2800" dirty="0" smtClean="0"/>
              <a:t>Kitchen Cabinet:</a:t>
            </a:r>
          </a:p>
          <a:p>
            <a:pPr lvl="1"/>
            <a:r>
              <a:rPr lang="en-US" sz="2000" dirty="0" smtClean="0"/>
              <a:t>Group of unofficial advisors to Jackson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2.needham.k12.ma.us/nhs/cur/Sintros3/SpoilsSystem/Boss_Twe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4267200" cy="32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jsapush.com/resources/kitchen%20c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3982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Crises During Jackson’s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Autofit/>
          </a:bodyPr>
          <a:lstStyle/>
          <a:p>
            <a:r>
              <a:rPr lang="en-US" dirty="0" smtClean="0"/>
              <a:t>Tariff of Abominations (1828)</a:t>
            </a:r>
          </a:p>
          <a:p>
            <a:pPr lvl="1"/>
            <a:r>
              <a:rPr lang="en-US" dirty="0" smtClean="0"/>
              <a:t>Protective tariff, hurt the South</a:t>
            </a:r>
            <a:endParaRPr lang="en-US" dirty="0"/>
          </a:p>
          <a:p>
            <a:r>
              <a:rPr lang="en-US" dirty="0" smtClean="0"/>
              <a:t>Nullification Crisis</a:t>
            </a:r>
          </a:p>
          <a:p>
            <a:pPr lvl="1"/>
            <a:r>
              <a:rPr lang="en-US" i="1" dirty="0" smtClean="0"/>
              <a:t>South Carolina Exposition and Protest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Sitting VP John C. Calhoun</a:t>
            </a:r>
            <a:endParaRPr lang="en-US" dirty="0"/>
          </a:p>
          <a:p>
            <a:pPr lvl="2"/>
            <a:r>
              <a:rPr lang="en-US" dirty="0" smtClean="0"/>
              <a:t>Argued that states should nullify the </a:t>
            </a:r>
            <a:r>
              <a:rPr lang="en-US" dirty="0" smtClean="0"/>
              <a:t>tariff, Drew </a:t>
            </a:r>
            <a:r>
              <a:rPr lang="en-US" dirty="0" smtClean="0"/>
              <a:t>inspiration from </a:t>
            </a:r>
            <a:r>
              <a:rPr lang="en-US" i="1" dirty="0" smtClean="0"/>
              <a:t>Virginia and Kentucky Resolutions</a:t>
            </a:r>
            <a:endParaRPr lang="en-US" dirty="0"/>
          </a:p>
          <a:p>
            <a:r>
              <a:rPr lang="en-US" dirty="0" smtClean="0"/>
              <a:t>“Bank War”</a:t>
            </a:r>
          </a:p>
          <a:p>
            <a:pPr lvl="1"/>
            <a:r>
              <a:rPr lang="en-US" dirty="0" smtClean="0"/>
              <a:t>Nicholas Biddle (President of BUS)</a:t>
            </a:r>
          </a:p>
          <a:p>
            <a:pPr lvl="1"/>
            <a:r>
              <a:rPr lang="en-US" dirty="0" smtClean="0"/>
              <a:t>Jackson believed it was a monopoly that only benefited the rich </a:t>
            </a:r>
          </a:p>
          <a:p>
            <a:pPr lvl="1"/>
            <a:r>
              <a:rPr lang="en-US" dirty="0" smtClean="0"/>
              <a:t>Jackson vetoed the BUS re-charter </a:t>
            </a:r>
          </a:p>
          <a:p>
            <a:pPr lvl="1"/>
            <a:r>
              <a:rPr lang="en-US" dirty="0" smtClean="0"/>
              <a:t>Removed deposits to state “pet” banks</a:t>
            </a:r>
          </a:p>
          <a:p>
            <a:pPr lvl="1"/>
            <a:r>
              <a:rPr lang="en-US" dirty="0" smtClean="0"/>
              <a:t>Helped lead to the Panic of 1837</a:t>
            </a:r>
            <a:endParaRPr lang="en-US" dirty="0"/>
          </a:p>
          <a:p>
            <a:r>
              <a:rPr lang="en-US" dirty="0" smtClean="0"/>
              <a:t>Specie Circular:</a:t>
            </a:r>
          </a:p>
          <a:p>
            <a:pPr lvl="1"/>
            <a:r>
              <a:rPr lang="en-US" dirty="0" smtClean="0"/>
              <a:t>Land must be purchased with Hard money </a:t>
            </a:r>
            <a:endParaRPr lang="en-US" dirty="0"/>
          </a:p>
        </p:txBody>
      </p:sp>
      <p:pic>
        <p:nvPicPr>
          <p:cNvPr id="4098" name="Picture 2" descr="http://answersinhistory.files.wordpress.com/2007/01/calho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14675"/>
            <a:ext cx="3000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Tno5x6Rvsr9UBv3bE4NMxBYVuMy1VNfyjGk7wa_iXvFvKZa5Ma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5527"/>
            <a:ext cx="3300558" cy="33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and Natives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Worcester v. Georgia (1831)</a:t>
            </a:r>
          </a:p>
          <a:p>
            <a:pPr lvl="1"/>
            <a:r>
              <a:rPr lang="en-US" sz="2400" dirty="0" smtClean="0"/>
              <a:t>Stated that Native Americans did NOT have to move West</a:t>
            </a:r>
          </a:p>
          <a:p>
            <a:pPr lvl="1"/>
            <a:r>
              <a:rPr lang="en-US" sz="2400" dirty="0" smtClean="0"/>
              <a:t>Jackson ignores the Supreme Court’s decision</a:t>
            </a:r>
          </a:p>
          <a:p>
            <a:pPr lvl="1"/>
            <a:r>
              <a:rPr lang="en-US" sz="2400" dirty="0" smtClean="0"/>
              <a:t>“John Marshall has made his decision, now let him enforce it.”</a:t>
            </a:r>
            <a:endParaRPr lang="en-US" sz="2400" dirty="0"/>
          </a:p>
          <a:p>
            <a:r>
              <a:rPr lang="en-US" sz="3200" dirty="0" smtClean="0"/>
              <a:t>Trail of </a:t>
            </a:r>
            <a:r>
              <a:rPr lang="en-US" sz="3200" dirty="0" smtClean="0"/>
              <a:t>Tears</a:t>
            </a:r>
          </a:p>
          <a:p>
            <a:pPr lvl="1"/>
            <a:r>
              <a:rPr lang="en-US" sz="2400" dirty="0" smtClean="0"/>
              <a:t>1837 – forced removal of Native Americans to land west of Mississippi River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georgiainfo.galileo.usg.edu/gastudiesimages/Trail%20of%20Tears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6629400" cy="35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Jackson and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During his presidency, Texas declares independence</a:t>
            </a:r>
          </a:p>
          <a:p>
            <a:r>
              <a:rPr lang="en-US" sz="3200" dirty="0" smtClean="0"/>
              <a:t>Jackson does not recognize independence until his last few days in office (1837)</a:t>
            </a:r>
          </a:p>
          <a:p>
            <a:r>
              <a:rPr lang="en-US" sz="3200" dirty="0" smtClean="0"/>
              <a:t>He did not want to absorb Texas due to the fear of sectional tensions over slavery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texasrepublic.info/images/State18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33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43" y="0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t.qkme.me/3p6g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16727"/>
            <a:ext cx="3048000" cy="45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</Template>
  <TotalTime>132</TotalTime>
  <Words>313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Macro</vt:lpstr>
      <vt:lpstr>www.Apushreview.com</vt:lpstr>
      <vt:lpstr>APUSH Review: The Presidency of Andrew Jackson</vt:lpstr>
      <vt:lpstr>Key Events Leading to Jackson’s Presidency</vt:lpstr>
      <vt:lpstr>Key Ideas During Jackson’s Presidency</vt:lpstr>
      <vt:lpstr>Crises During Jackson’s Presidency</vt:lpstr>
      <vt:lpstr>Jackson and Natives Americans</vt:lpstr>
      <vt:lpstr>Jackson and Texas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Presidency of Andrew Jackson</dc:title>
  <dc:creator>Adam Norris</dc:creator>
  <cp:lastModifiedBy>Adam Norris</cp:lastModifiedBy>
  <cp:revision>8</cp:revision>
  <dcterms:created xsi:type="dcterms:W3CDTF">2013-04-26T02:50:27Z</dcterms:created>
  <dcterms:modified xsi:type="dcterms:W3CDTF">2013-05-06T23:44:02Z</dcterms:modified>
</cp:coreProperties>
</file>