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69" r:id="rId4"/>
    <p:sldId id="265" r:id="rId5"/>
    <p:sldId id="264" r:id="rId6"/>
    <p:sldId id="268" r:id="rId7"/>
    <p:sldId id="27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C3DA72-D349-47C9-AE06-D77D5DEBA1EF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18350F-3724-408E-8B96-F63C2B0CCD2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APUSH Review: The Presidency of Harry Truman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Everything You Need To Know About Harry Truman To Succeed In APUSH</a:t>
            </a:r>
            <a:endParaRPr lang="en-US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0" tIns="4572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mtClean="0"/>
              <a:t>www.Apushreview.com</a:t>
            </a:r>
            <a:endParaRPr lang="en-US" dirty="0"/>
          </a:p>
        </p:txBody>
      </p:sp>
      <p:pic>
        <p:nvPicPr>
          <p:cNvPr id="6" name="Picture 5" descr="File:Harry-truma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7" y="1297305"/>
            <a:ext cx="3336925" cy="42633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79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Truman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FDR’s VP during his 4</a:t>
            </a:r>
            <a:r>
              <a:rPr lang="en-US" baseline="30000" dirty="0" smtClean="0"/>
              <a:t>th</a:t>
            </a:r>
            <a:r>
              <a:rPr lang="en-US" dirty="0" smtClean="0"/>
              <a:t> term</a:t>
            </a:r>
          </a:p>
          <a:p>
            <a:r>
              <a:rPr lang="en-US" dirty="0" smtClean="0"/>
              <a:t>Becomes president upon FDR’s death on April 12, 1945</a:t>
            </a:r>
          </a:p>
          <a:p>
            <a:pPr lvl="1"/>
            <a:r>
              <a:rPr lang="en-US" dirty="0" smtClean="0"/>
              <a:t>Henry Clay’s Birthday!</a:t>
            </a:r>
            <a:endParaRPr lang="en-US" dirty="0"/>
          </a:p>
          <a:p>
            <a:r>
              <a:rPr lang="en-US" dirty="0" smtClean="0"/>
              <a:t>Truman was mostly left out of FDR’s inner circle</a:t>
            </a:r>
          </a:p>
          <a:p>
            <a:r>
              <a:rPr lang="en-US" dirty="0" smtClean="0"/>
              <a:t>Viewed the Yalta Conference as a pact by Stalin</a:t>
            </a:r>
          </a:p>
          <a:p>
            <a:r>
              <a:rPr lang="en-US" dirty="0" smtClean="0"/>
              <a:t>“The Buck Stops Here”</a:t>
            </a:r>
            <a:endParaRPr lang="en-US" dirty="0"/>
          </a:p>
        </p:txBody>
      </p:sp>
      <p:pic>
        <p:nvPicPr>
          <p:cNvPr id="5" name="Picture 4" descr="File:Henry Clay c1850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"/>
            <a:ext cx="2968625" cy="44653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2286000" y="685800"/>
            <a:ext cx="3276600" cy="1927860"/>
          </a:xfrm>
          <a:prstGeom prst="wedgeRoundRectCallout">
            <a:avLst>
              <a:gd name="adj1" fmla="val 67116"/>
              <a:gd name="adj2" fmla="val 675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Happy 168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Birthday to me! Don’t I look that old?</a:t>
            </a:r>
            <a:endParaRPr lang="en-US" sz="2400" dirty="0"/>
          </a:p>
        </p:txBody>
      </p:sp>
      <p:pic>
        <p:nvPicPr>
          <p:cNvPr id="7" name="Picture 6" descr="File:Truman pass-the-buck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320" y="1828800"/>
            <a:ext cx="3235960" cy="3194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254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“Fair Deal”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Wanted to expand the New Deal</a:t>
            </a:r>
          </a:p>
          <a:p>
            <a:pPr lvl="1"/>
            <a:r>
              <a:rPr lang="en-US" dirty="0" smtClean="0"/>
              <a:t>Called for higher minimum wage, increase civil rights for African Americans, national health insurance, and education aid</a:t>
            </a:r>
          </a:p>
          <a:p>
            <a:endParaRPr lang="en-US" dirty="0" smtClean="0"/>
          </a:p>
          <a:p>
            <a:r>
              <a:rPr lang="en-US" dirty="0" smtClean="0"/>
              <a:t>Many of Truman’s goals were not </a:t>
            </a:r>
            <a:r>
              <a:rPr lang="en-US" dirty="0" smtClean="0"/>
              <a:t>met</a:t>
            </a:r>
            <a:endParaRPr lang="en-US" dirty="0"/>
          </a:p>
          <a:p>
            <a:pPr lvl="1"/>
            <a:r>
              <a:rPr lang="en-US" dirty="0" smtClean="0"/>
              <a:t>Biggest success was increasing the minimum wage</a:t>
            </a:r>
          </a:p>
          <a:p>
            <a:pPr lvl="1"/>
            <a:r>
              <a:rPr lang="en-US" dirty="0" smtClean="0"/>
              <a:t>Essentially, New Deal programs were continued, nothing else was added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2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1949: An Important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North Atlantic Treaty Organization (NATO)</a:t>
            </a:r>
          </a:p>
          <a:p>
            <a:pPr lvl="1"/>
            <a:r>
              <a:rPr lang="en-US" dirty="0" smtClean="0"/>
              <a:t>Originally the US and 11 other members</a:t>
            </a:r>
          </a:p>
          <a:p>
            <a:pPr lvl="1"/>
            <a:r>
              <a:rPr lang="en-US" dirty="0" smtClean="0"/>
              <a:t>A threat to any NATO nation would involve all NATO nations</a:t>
            </a:r>
          </a:p>
          <a:p>
            <a:pPr lvl="1"/>
            <a:r>
              <a:rPr lang="en-US" dirty="0" smtClean="0"/>
              <a:t>USSR responded by forming the Warsaw Pact</a:t>
            </a:r>
            <a:endParaRPr lang="en-US" dirty="0"/>
          </a:p>
          <a:p>
            <a:r>
              <a:rPr lang="en-US" dirty="0" smtClean="0"/>
              <a:t>Soviet Union detonates an atomic bomb:</a:t>
            </a:r>
          </a:p>
          <a:p>
            <a:pPr lvl="1"/>
            <a:r>
              <a:rPr lang="en-US" dirty="0" smtClean="0"/>
              <a:t>US no longer has sole control </a:t>
            </a:r>
          </a:p>
          <a:p>
            <a:pPr lvl="1"/>
            <a:r>
              <a:rPr lang="en-US" dirty="0" smtClean="0"/>
              <a:t>Arms race begins</a:t>
            </a:r>
          </a:p>
          <a:p>
            <a:r>
              <a:rPr lang="en-US" dirty="0" smtClean="0"/>
              <a:t>“</a:t>
            </a:r>
            <a:r>
              <a:rPr lang="en-US" dirty="0"/>
              <a:t>Fall of China”</a:t>
            </a:r>
          </a:p>
          <a:p>
            <a:pPr lvl="1"/>
            <a:r>
              <a:rPr lang="en-US" dirty="0" smtClean="0"/>
              <a:t>Mao and the Communists took control of China</a:t>
            </a:r>
          </a:p>
          <a:p>
            <a:pPr lvl="1"/>
            <a:r>
              <a:rPr lang="en-US" dirty="0" smtClean="0"/>
              <a:t>Truman was blamed for “loss” of China</a:t>
            </a:r>
          </a:p>
          <a:p>
            <a:r>
              <a:rPr lang="en-US" dirty="0" smtClean="0"/>
              <a:t>Berlin Blockade – 1948 – 1949</a:t>
            </a:r>
          </a:p>
          <a:p>
            <a:pPr lvl="1"/>
            <a:r>
              <a:rPr lang="en-US" dirty="0" smtClean="0"/>
              <a:t>USSR cuts off access to Berlin (located in East Germany)</a:t>
            </a:r>
          </a:p>
          <a:p>
            <a:pPr lvl="1"/>
            <a:r>
              <a:rPr lang="en-US" dirty="0" smtClean="0"/>
              <a:t>US and allies drop supplies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Flag of NATO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235" y="3699510"/>
            <a:ext cx="4215765" cy="3158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ruman signing North Atlantic Treaty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30" y="3645535"/>
            <a:ext cx="4049395" cy="3212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PRCFoundin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4419600" cy="3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ile:Berlin Blockade Milk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645" y="609600"/>
            <a:ext cx="3396615" cy="42633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473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Influenced by George Kennan</a:t>
            </a:r>
          </a:p>
          <a:p>
            <a:r>
              <a:rPr lang="en-US" dirty="0" smtClean="0"/>
              <a:t>Goal was to keep communism from spreading</a:t>
            </a:r>
          </a:p>
          <a:p>
            <a:r>
              <a:rPr lang="en-US" dirty="0" smtClean="0"/>
              <a:t>Truman Doctrine</a:t>
            </a:r>
          </a:p>
          <a:p>
            <a:pPr lvl="1"/>
            <a:r>
              <a:rPr lang="en-US" dirty="0" smtClean="0"/>
              <a:t>US provided $400 million of economic and military aid to Greece and Turkey</a:t>
            </a:r>
            <a:endParaRPr lang="en-US" dirty="0"/>
          </a:p>
          <a:p>
            <a:r>
              <a:rPr lang="en-US" dirty="0" smtClean="0"/>
              <a:t>Marshall Plan:</a:t>
            </a:r>
          </a:p>
          <a:p>
            <a:pPr lvl="1"/>
            <a:r>
              <a:rPr lang="en-US" dirty="0" smtClean="0"/>
              <a:t>US provided aid to Europe</a:t>
            </a:r>
          </a:p>
          <a:p>
            <a:pPr lvl="1"/>
            <a:r>
              <a:rPr lang="en-US" dirty="0" smtClean="0"/>
              <a:t>USSR refused aid and forbid certain countries from accepting it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File:Kennan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2819400"/>
            <a:ext cx="3429000" cy="403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US-MarshallPlanAid-Logo.sv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"/>
            <a:ext cx="3283528" cy="3864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33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US" dirty="0" smtClean="0"/>
              <a:t>Domestic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Taft-Hartley Act</a:t>
            </a:r>
          </a:p>
          <a:p>
            <a:pPr lvl="1"/>
            <a:r>
              <a:rPr lang="en-US" dirty="0" smtClean="0"/>
              <a:t>Passed over Truman’s Veto</a:t>
            </a:r>
            <a:endParaRPr lang="en-US" dirty="0"/>
          </a:p>
          <a:p>
            <a:pPr lvl="1"/>
            <a:r>
              <a:rPr lang="en-US" dirty="0" smtClean="0"/>
              <a:t>Outlawed “Closed Shop” Unions, 80 day cooling off period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Red Scare</a:t>
            </a:r>
          </a:p>
          <a:p>
            <a:pPr lvl="1"/>
            <a:r>
              <a:rPr lang="en-US" dirty="0" smtClean="0"/>
              <a:t>HUAC</a:t>
            </a:r>
          </a:p>
          <a:p>
            <a:pPr lvl="2"/>
            <a:r>
              <a:rPr lang="en-US" dirty="0" smtClean="0"/>
              <a:t>House committee - Nixon prominent leader; Alger Hiss found guilty of perjury</a:t>
            </a:r>
            <a:endParaRPr lang="en-US" dirty="0" smtClean="0"/>
          </a:p>
          <a:p>
            <a:pPr lvl="1"/>
            <a:r>
              <a:rPr lang="en-US" dirty="0" smtClean="0"/>
              <a:t>McCarran Internal Security </a:t>
            </a:r>
            <a:r>
              <a:rPr lang="en-US" dirty="0" smtClean="0"/>
              <a:t>Act</a:t>
            </a:r>
          </a:p>
          <a:p>
            <a:pPr lvl="2"/>
            <a:r>
              <a:rPr lang="en-US" dirty="0" smtClean="0"/>
              <a:t>Passed over Truman’s Veto</a:t>
            </a:r>
          </a:p>
          <a:p>
            <a:pPr lvl="2"/>
            <a:r>
              <a:rPr lang="en-US" dirty="0" smtClean="0"/>
              <a:t>Communist organizations must register with the government</a:t>
            </a:r>
            <a:endParaRPr lang="en-US" dirty="0" smtClean="0"/>
          </a:p>
          <a:p>
            <a:pPr lvl="1"/>
            <a:r>
              <a:rPr lang="en-US" dirty="0" smtClean="0"/>
              <a:t>Loyalty </a:t>
            </a:r>
            <a:r>
              <a:rPr lang="en-US" dirty="0" smtClean="0"/>
              <a:t>Program</a:t>
            </a:r>
          </a:p>
          <a:p>
            <a:pPr lvl="2"/>
            <a:r>
              <a:rPr lang="en-US" dirty="0" smtClean="0"/>
              <a:t>Truman issued an executive order for federal employees to take a loyalty oath</a:t>
            </a:r>
          </a:p>
          <a:p>
            <a:pPr lvl="1"/>
            <a:r>
              <a:rPr lang="en-US" dirty="0" smtClean="0"/>
              <a:t>Hollywood Ten</a:t>
            </a:r>
          </a:p>
          <a:p>
            <a:pPr lvl="2"/>
            <a:r>
              <a:rPr lang="en-US" dirty="0" smtClean="0"/>
              <a:t>Accused of being associated with Communists; refused to testify before HUAC, went to jail</a:t>
            </a:r>
          </a:p>
          <a:p>
            <a:pPr lvl="2"/>
            <a:r>
              <a:rPr lang="en-US" dirty="0" smtClean="0"/>
              <a:t>Blacklisted</a:t>
            </a:r>
            <a:endParaRPr lang="en-US" dirty="0" smtClean="0"/>
          </a:p>
        </p:txBody>
      </p:sp>
      <p:pic>
        <p:nvPicPr>
          <p:cNvPr id="4" name="Picture 3" descr="File:Alger Hiss (1950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166" y="3996055"/>
            <a:ext cx="3669665" cy="2861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Dmytryk before House committe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061" y="228600"/>
            <a:ext cx="5142230" cy="4548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071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US" dirty="0" smtClean="0"/>
              <a:t>Domestic </a:t>
            </a:r>
            <a:r>
              <a:rPr lang="en-US" dirty="0" smtClean="0"/>
              <a:t>Issues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>
            <a:normAutofit/>
          </a:bodyPr>
          <a:lstStyle/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dirty="0"/>
              <a:t>McCarthyism</a:t>
            </a:r>
          </a:p>
          <a:p>
            <a:pPr lvl="1"/>
            <a:r>
              <a:rPr lang="en-US" dirty="0" smtClean="0"/>
              <a:t>Senator Joseph McCarthy (Republican – Wisconsin)</a:t>
            </a:r>
          </a:p>
          <a:p>
            <a:pPr lvl="1"/>
            <a:r>
              <a:rPr lang="en-US" dirty="0" smtClean="0"/>
              <a:t>1950, accused state department officials of being communists</a:t>
            </a:r>
            <a:endParaRPr lang="en-US" dirty="0"/>
          </a:p>
          <a:p>
            <a:r>
              <a:rPr lang="en-US" dirty="0"/>
              <a:t>National Security Act</a:t>
            </a:r>
          </a:p>
          <a:p>
            <a:pPr lvl="1"/>
            <a:r>
              <a:rPr lang="en-US" dirty="0" smtClean="0"/>
              <a:t>Established the Department of Defense</a:t>
            </a:r>
          </a:p>
          <a:p>
            <a:pPr lvl="1"/>
            <a:r>
              <a:rPr lang="en-US" dirty="0" smtClean="0"/>
              <a:t>Created the CIA </a:t>
            </a:r>
          </a:p>
          <a:p>
            <a:r>
              <a:rPr lang="en-US" dirty="0" smtClean="0"/>
              <a:t>Civil Rights:</a:t>
            </a:r>
          </a:p>
          <a:p>
            <a:pPr lvl="1"/>
            <a:r>
              <a:rPr lang="en-US" dirty="0" smtClean="0"/>
              <a:t>Biggest success was Executive Order 9981</a:t>
            </a:r>
          </a:p>
          <a:p>
            <a:pPr lvl="2"/>
            <a:r>
              <a:rPr lang="en-US" dirty="0" smtClean="0"/>
              <a:t>Desegregated the military (1948)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File:Joseph McCarth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035" y="578802"/>
            <a:ext cx="4773930" cy="5700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341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Harry-truma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00400"/>
            <a:ext cx="3128339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3429000" y="3657600"/>
            <a:ext cx="3276600" cy="1927860"/>
          </a:xfrm>
          <a:prstGeom prst="wedgeRoundRectCallout">
            <a:avLst>
              <a:gd name="adj1" fmla="val 66693"/>
              <a:gd name="adj2" fmla="val 114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Pledge your loyalty by subscribing!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25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1356</TotalTime>
  <Words>447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APUSH Review: The Presidency of Harry Truman</vt:lpstr>
      <vt:lpstr>Background on Truman</vt:lpstr>
      <vt:lpstr>The “Fair Deal”</vt:lpstr>
      <vt:lpstr>1949: An Important Year</vt:lpstr>
      <vt:lpstr>Containment</vt:lpstr>
      <vt:lpstr>Domestic Issues</vt:lpstr>
      <vt:lpstr>Domestic Issues Continued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Presidency of Andrew Jackson</dc:title>
  <dc:creator>Adam Norris</dc:creator>
  <cp:lastModifiedBy>adam</cp:lastModifiedBy>
  <cp:revision>33</cp:revision>
  <dcterms:created xsi:type="dcterms:W3CDTF">2013-04-26T02:50:27Z</dcterms:created>
  <dcterms:modified xsi:type="dcterms:W3CDTF">2014-01-30T01:09:24Z</dcterms:modified>
</cp:coreProperties>
</file>