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8" r:id="rId2"/>
    <p:sldId id="267" r:id="rId3"/>
    <p:sldId id="268" r:id="rId4"/>
    <p:sldId id="269" r:id="rId5"/>
    <p:sldId id="271" r:id="rId6"/>
    <p:sldId id="270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72D1AAA-ABD9-4F70-99F9-2375581DF80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26752D6-C54A-4F65-8FE0-501462EA4E43}" type="datetimeFigureOut">
              <a:rPr lang="en-US" smtClean="0"/>
              <a:t>11/24/2013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752600"/>
            <a:ext cx="7315200" cy="20574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The Presidency of James K. Polk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553200" cy="18288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Everything You Need To </a:t>
            </a:r>
            <a:r>
              <a:rPr lang="en-US" sz="2800" dirty="0"/>
              <a:t>K</a:t>
            </a:r>
            <a:r>
              <a:rPr lang="en-US" sz="2800" dirty="0" smtClean="0"/>
              <a:t>now </a:t>
            </a:r>
            <a:r>
              <a:rPr lang="en-US" sz="2800" dirty="0"/>
              <a:t>A</a:t>
            </a:r>
            <a:r>
              <a:rPr lang="en-US" sz="2800" dirty="0" smtClean="0"/>
              <a:t>bout The Presidency of James K. Polk To Succeed In APUSH</a:t>
            </a:r>
            <a:endParaRPr lang="en-US" sz="28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accent3"/>
                </a:solidFill>
              </a:rPr>
              <a:t>www.Apushreview.com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239000" cy="1143000"/>
          </a:xfrm>
        </p:spPr>
        <p:txBody>
          <a:bodyPr/>
          <a:lstStyle/>
          <a:p>
            <a:pPr algn="ctr"/>
            <a:r>
              <a:rPr lang="en-US" sz="6000" dirty="0" smtClean="0"/>
              <a:t>The Election of 1844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410200"/>
          </a:xfrm>
        </p:spPr>
        <p:txBody>
          <a:bodyPr/>
          <a:lstStyle/>
          <a:p>
            <a:r>
              <a:rPr lang="en-US" dirty="0" smtClean="0"/>
              <a:t>James K. Polk becomes the 1</a:t>
            </a:r>
            <a:r>
              <a:rPr lang="en-US" baseline="30000" dirty="0" smtClean="0"/>
              <a:t>st</a:t>
            </a:r>
            <a:r>
              <a:rPr lang="en-US" dirty="0" smtClean="0"/>
              <a:t> “Dark-Horse” Candidate in US History</a:t>
            </a:r>
          </a:p>
          <a:p>
            <a:pPr lvl="1"/>
            <a:r>
              <a:rPr lang="en-US" dirty="0" smtClean="0"/>
              <a:t>Surprise candidate at the Democratic Convention</a:t>
            </a:r>
            <a:endParaRPr lang="en-US" dirty="0"/>
          </a:p>
          <a:p>
            <a:r>
              <a:rPr lang="en-US" dirty="0" smtClean="0"/>
              <a:t>Henry Clay was nominated by the Whigs</a:t>
            </a:r>
          </a:p>
          <a:p>
            <a:r>
              <a:rPr lang="en-US" dirty="0" smtClean="0"/>
              <a:t>Polk was an avid expansionist</a:t>
            </a:r>
          </a:p>
          <a:p>
            <a:r>
              <a:rPr lang="en-US" dirty="0" smtClean="0"/>
              <a:t>Defeats Clay</a:t>
            </a:r>
          </a:p>
          <a:p>
            <a:pPr lvl="1"/>
            <a:r>
              <a:rPr lang="en-US" dirty="0" smtClean="0"/>
              <a:t>“Young Hickory” becomes president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Check out </a:t>
            </a:r>
            <a:r>
              <a:rPr lang="en-US" i="1" dirty="0" smtClean="0"/>
              <a:t>They Might Be Giants</a:t>
            </a:r>
            <a:r>
              <a:rPr lang="en-US" dirty="0" smtClean="0"/>
              <a:t>’ “James K. Polk”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File:James Polk restor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562225" cy="308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1844 Electoral Ma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54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1143000"/>
          </a:xfrm>
        </p:spPr>
        <p:txBody>
          <a:bodyPr/>
          <a:lstStyle/>
          <a:p>
            <a:pPr algn="ctr"/>
            <a:r>
              <a:rPr lang="en-US" sz="6000" dirty="0" smtClean="0"/>
              <a:t>Oregon and Texas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257800"/>
          </a:xfrm>
        </p:spPr>
        <p:txBody>
          <a:bodyPr/>
          <a:lstStyle/>
          <a:p>
            <a:r>
              <a:rPr lang="en-US" dirty="0" smtClean="0"/>
              <a:t>Oregon:</a:t>
            </a:r>
          </a:p>
          <a:p>
            <a:pPr lvl="1"/>
            <a:r>
              <a:rPr lang="en-US" dirty="0" smtClean="0"/>
              <a:t>The US and Britain jointly occupied the Oregon Territory</a:t>
            </a:r>
          </a:p>
          <a:p>
            <a:pPr lvl="1"/>
            <a:r>
              <a:rPr lang="en-US" dirty="0" smtClean="0"/>
              <a:t>Polk advocated “54⁰40 or Fight”</a:t>
            </a:r>
          </a:p>
          <a:p>
            <a:pPr lvl="1"/>
            <a:r>
              <a:rPr lang="en-US" dirty="0" smtClean="0"/>
              <a:t>Eventually, the two sides settled on the 49</a:t>
            </a:r>
            <a:r>
              <a:rPr lang="en-US" baseline="30000" dirty="0" smtClean="0"/>
              <a:t>th</a:t>
            </a:r>
            <a:r>
              <a:rPr lang="en-US" dirty="0" smtClean="0"/>
              <a:t> parallel </a:t>
            </a:r>
          </a:p>
          <a:p>
            <a:pPr lvl="2"/>
            <a:r>
              <a:rPr lang="en-US" dirty="0" smtClean="0"/>
              <a:t>Continuation of the border between US and Canada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Texas:</a:t>
            </a:r>
          </a:p>
          <a:p>
            <a:pPr lvl="1"/>
            <a:r>
              <a:rPr lang="en-US" dirty="0" smtClean="0"/>
              <a:t>Texas declared independence from Mexico in 1836</a:t>
            </a:r>
          </a:p>
          <a:p>
            <a:pPr lvl="1"/>
            <a:r>
              <a:rPr lang="en-US" dirty="0" smtClean="0"/>
              <a:t>Polk campaigned on admitting Texas into the Union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Oregoncountry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0"/>
            <a:ext cx="3955472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Flag of Texas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2905"/>
            <a:ext cx="4438650" cy="312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54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239000" cy="1143000"/>
          </a:xfrm>
        </p:spPr>
        <p:txBody>
          <a:bodyPr/>
          <a:lstStyle/>
          <a:p>
            <a:pPr algn="ctr"/>
            <a:r>
              <a:rPr lang="en-US" sz="5400" dirty="0" smtClean="0"/>
              <a:t>The Mexican-American War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257800"/>
          </a:xfrm>
        </p:spPr>
        <p:txBody>
          <a:bodyPr/>
          <a:lstStyle/>
          <a:p>
            <a:r>
              <a:rPr lang="en-US" dirty="0" smtClean="0"/>
              <a:t>US and Mexico recognized different boundaries for Texas</a:t>
            </a:r>
          </a:p>
          <a:p>
            <a:pPr lvl="1"/>
            <a:r>
              <a:rPr lang="en-US" dirty="0" smtClean="0"/>
              <a:t>Dispute was between Nueces and Rio Grande Rivers</a:t>
            </a:r>
            <a:endParaRPr lang="en-US" dirty="0"/>
          </a:p>
          <a:p>
            <a:r>
              <a:rPr lang="en-US" dirty="0" smtClean="0"/>
              <a:t>“Spot Resolutions”</a:t>
            </a:r>
          </a:p>
          <a:p>
            <a:pPr lvl="1"/>
            <a:r>
              <a:rPr lang="en-US" dirty="0" smtClean="0"/>
              <a:t>Abe Lincoln</a:t>
            </a:r>
            <a:endParaRPr lang="en-US" dirty="0"/>
          </a:p>
          <a:p>
            <a:r>
              <a:rPr lang="en-US" dirty="0" smtClean="0"/>
              <a:t>Treaty of Guadalupe Hidalgo</a:t>
            </a:r>
          </a:p>
          <a:p>
            <a:pPr lvl="1"/>
            <a:r>
              <a:rPr lang="en-US" dirty="0" smtClean="0"/>
              <a:t>US gains Mexican Cession</a:t>
            </a:r>
          </a:p>
          <a:p>
            <a:pPr lvl="1"/>
            <a:r>
              <a:rPr lang="en-US" dirty="0" smtClean="0"/>
              <a:t>US pays Mexico $15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Wpdms republic of texas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722418"/>
            <a:ext cx="3505200" cy="413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Abraham Lincoln by Nicholas Shepherd, 1846-cro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2724150" cy="344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le:USA Territorial Growth 185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199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2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636"/>
            <a:ext cx="7239000" cy="1143000"/>
          </a:xfrm>
        </p:spPr>
        <p:txBody>
          <a:bodyPr/>
          <a:lstStyle/>
          <a:p>
            <a:pPr algn="ctr"/>
            <a:r>
              <a:rPr lang="en-US" sz="5400" dirty="0" smtClean="0"/>
              <a:t>A Tariff and A Treasury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638800"/>
          </a:xfrm>
        </p:spPr>
        <p:txBody>
          <a:bodyPr/>
          <a:lstStyle/>
          <a:p>
            <a:r>
              <a:rPr lang="en-US" dirty="0" smtClean="0"/>
              <a:t>Remember, Polk was a Democrat</a:t>
            </a:r>
          </a:p>
          <a:p>
            <a:pPr lvl="1"/>
            <a:r>
              <a:rPr lang="en-US" dirty="0" smtClean="0"/>
              <a:t>Democrats want to see the tariff rates go Down</a:t>
            </a:r>
            <a:endParaRPr lang="en-US" dirty="0"/>
          </a:p>
          <a:p>
            <a:r>
              <a:rPr lang="en-US" dirty="0" smtClean="0"/>
              <a:t>Walker Tariff:</a:t>
            </a:r>
          </a:p>
          <a:p>
            <a:pPr lvl="1"/>
            <a:r>
              <a:rPr lang="en-US" dirty="0" smtClean="0"/>
              <a:t>Reduced the tariff rates substantially</a:t>
            </a:r>
          </a:p>
          <a:p>
            <a:pPr lvl="1"/>
            <a:r>
              <a:rPr lang="en-US" dirty="0" smtClean="0"/>
              <a:t>Helped lead to an increase in trade with other countries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Independent Treasury:</a:t>
            </a:r>
          </a:p>
          <a:p>
            <a:pPr lvl="1"/>
            <a:r>
              <a:rPr lang="en-US" dirty="0" smtClean="0"/>
              <a:t>Democrats answer to not having a BUS</a:t>
            </a:r>
          </a:p>
          <a:p>
            <a:pPr lvl="1"/>
            <a:r>
              <a:rPr lang="en-US" dirty="0" smtClean="0"/>
              <a:t>All government money would be held in the Treasury building and sub-treasuries in cities</a:t>
            </a:r>
          </a:p>
          <a:p>
            <a:pPr lvl="1"/>
            <a:r>
              <a:rPr lang="en-US" dirty="0" smtClean="0"/>
              <a:t>No government money would be held in banks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Robert John Walker cph.3a0128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2305050" cy="33861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1298864" y="1828800"/>
            <a:ext cx="190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04113" y="1828800"/>
            <a:ext cx="190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36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22564"/>
            <a:ext cx="7239000" cy="1143000"/>
          </a:xfrm>
        </p:spPr>
        <p:txBody>
          <a:bodyPr/>
          <a:lstStyle/>
          <a:p>
            <a:pPr algn="ctr"/>
            <a:r>
              <a:rPr lang="en-US" sz="5400" dirty="0" smtClean="0"/>
              <a:t>Impact of Polk’s Presidency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257800"/>
          </a:xfrm>
        </p:spPr>
        <p:txBody>
          <a:bodyPr/>
          <a:lstStyle/>
          <a:p>
            <a:r>
              <a:rPr lang="en-US" dirty="0" smtClean="0"/>
              <a:t>Few Presidents have done as much in one term</a:t>
            </a:r>
          </a:p>
          <a:p>
            <a:r>
              <a:rPr lang="en-US" dirty="0" smtClean="0"/>
              <a:t>Manifest Destiny is complete</a:t>
            </a:r>
          </a:p>
          <a:p>
            <a:endParaRPr lang="en-US" dirty="0" smtClean="0"/>
          </a:p>
          <a:p>
            <a:r>
              <a:rPr lang="en-US" dirty="0" smtClean="0"/>
              <a:t>Tensions between the North and South increase</a:t>
            </a:r>
          </a:p>
          <a:p>
            <a:pPr lvl="1"/>
            <a:r>
              <a:rPr lang="en-US" dirty="0" smtClean="0"/>
              <a:t>Wilmot Proviso</a:t>
            </a:r>
          </a:p>
          <a:p>
            <a:pPr lvl="1"/>
            <a:r>
              <a:rPr lang="en-US" dirty="0" smtClean="0"/>
              <a:t>Compromise of 1850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Mexican Cession in Mexican View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64008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78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706442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960921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414</TotalTime>
  <Words>304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Thermal</vt:lpstr>
      <vt:lpstr>The Presidency of James K. Polk</vt:lpstr>
      <vt:lpstr>The Election of 1844</vt:lpstr>
      <vt:lpstr>Oregon and Texas</vt:lpstr>
      <vt:lpstr>The Mexican-American War</vt:lpstr>
      <vt:lpstr>A Tariff and A Treasury</vt:lpstr>
      <vt:lpstr>Impact of Polk’s Presidency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Treaty of Versailles</dc:title>
  <dc:creator>Adam</dc:creator>
  <cp:lastModifiedBy>adam</cp:lastModifiedBy>
  <cp:revision>36</cp:revision>
  <dcterms:created xsi:type="dcterms:W3CDTF">2013-09-22T01:28:49Z</dcterms:created>
  <dcterms:modified xsi:type="dcterms:W3CDTF">2013-11-25T02:21:05Z</dcterms:modified>
</cp:coreProperties>
</file>