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3" r:id="rId5"/>
    <p:sldId id="267" r:id="rId6"/>
    <p:sldId id="266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C64601E-A179-4974-A6A2-1083AF9C222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EACC64B-3B66-4863-80E0-55F92CC6C5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52600"/>
            <a:ext cx="7315200" cy="20574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The Presidency of John F. Kennedy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482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The Presidency of John F. Kennedy 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accent3"/>
                </a:solidFill>
              </a:rPr>
              <a:t>www.Apushreview.com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914082"/>
          </a:xfrm>
        </p:spPr>
        <p:txBody>
          <a:bodyPr/>
          <a:lstStyle/>
          <a:p>
            <a:pPr algn="ctr"/>
            <a:r>
              <a:rPr lang="en-US" dirty="0" smtClean="0"/>
              <a:t>Background on JFK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WWII Veteran</a:t>
            </a:r>
          </a:p>
          <a:p>
            <a:pPr marL="800100" lvl="1" indent="-342900"/>
            <a:r>
              <a:rPr lang="en-US" dirty="0" smtClean="0"/>
              <a:t>PT109</a:t>
            </a:r>
          </a:p>
          <a:p>
            <a:pPr marL="800100" lvl="1" indent="-342900"/>
            <a:r>
              <a:rPr lang="en-US" i="1" dirty="0" smtClean="0"/>
              <a:t>Profiles of Courage</a:t>
            </a:r>
            <a:endParaRPr lang="en-US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Senator</a:t>
            </a:r>
            <a:r>
              <a:rPr lang="en-US" dirty="0" smtClean="0"/>
              <a:t>:</a:t>
            </a:r>
          </a:p>
          <a:p>
            <a:pPr marL="800100" lvl="1" indent="-342900"/>
            <a:r>
              <a:rPr lang="en-US" dirty="0" smtClean="0"/>
              <a:t>Part of a committee that chose 5 greatest Senators ever </a:t>
            </a:r>
          </a:p>
          <a:p>
            <a:pPr marL="1485900" lvl="2" indent="-342900"/>
            <a:r>
              <a:rPr lang="en-US" dirty="0" smtClean="0"/>
              <a:t>Henry Clay was chosen!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Catholic President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John F. Kennedy, White House photo portrait, looking u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390775" cy="3383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68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620000" cy="838200"/>
          </a:xfrm>
        </p:spPr>
        <p:txBody>
          <a:bodyPr/>
          <a:lstStyle/>
          <a:p>
            <a:pPr algn="ctr"/>
            <a:r>
              <a:rPr lang="en-US" dirty="0" smtClean="0"/>
              <a:t>The Election of 1960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Nixon (Republican) v. Kennedy (Democrat)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</a:t>
            </a:r>
            <a:r>
              <a:rPr lang="en-US" dirty="0" smtClean="0"/>
              <a:t>election in history that televised debates nationally</a:t>
            </a:r>
          </a:p>
          <a:p>
            <a:pPr marL="800100" lvl="1" indent="-342900"/>
            <a:r>
              <a:rPr lang="en-US" dirty="0" smtClean="0"/>
              <a:t>Two interpretations:</a:t>
            </a:r>
          </a:p>
          <a:p>
            <a:pPr marL="1485900" lvl="2" indent="-342900"/>
            <a:r>
              <a:rPr lang="en-US" dirty="0" smtClean="0"/>
              <a:t>Those who watched TV felt Kennedy “won” the debate</a:t>
            </a:r>
          </a:p>
          <a:p>
            <a:pPr marL="1943100" lvl="3" indent="-342900"/>
            <a:r>
              <a:rPr lang="en-US" dirty="0" smtClean="0"/>
              <a:t>Nixon looked pale, uncomfortable, and sweaty </a:t>
            </a:r>
          </a:p>
          <a:p>
            <a:pPr marL="1485900" lvl="2" indent="-342900"/>
            <a:r>
              <a:rPr lang="en-US" dirty="0" smtClean="0"/>
              <a:t>Those who listened on the radio felt Nixon “won”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“New Frontier”</a:t>
            </a:r>
          </a:p>
          <a:p>
            <a:pPr lvl="1"/>
            <a:r>
              <a:rPr lang="en-US" dirty="0" smtClean="0"/>
              <a:t>Acceptance </a:t>
            </a:r>
            <a:r>
              <a:rPr lang="en-US" dirty="0"/>
              <a:t>speech at Democratic convention</a:t>
            </a:r>
          </a:p>
          <a:p>
            <a:pPr lvl="1"/>
            <a:r>
              <a:rPr lang="en-US" dirty="0"/>
              <a:t>Called for individuals to </a:t>
            </a:r>
            <a:r>
              <a:rPr lang="en-US" dirty="0" smtClean="0"/>
              <a:t>achieve their greatness</a:t>
            </a:r>
            <a:endParaRPr lang="en-US" dirty="0"/>
          </a:p>
          <a:p>
            <a:pPr lvl="2"/>
            <a:r>
              <a:rPr lang="en-US" dirty="0"/>
              <a:t>Focused science, space, eliminating prejudice,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Kennedy Nixon Debat (1960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5492115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9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838200"/>
          </a:xfrm>
        </p:spPr>
        <p:txBody>
          <a:bodyPr/>
          <a:lstStyle/>
          <a:p>
            <a:pPr algn="ctr"/>
            <a:r>
              <a:rPr lang="en-US" dirty="0" smtClean="0"/>
              <a:t>JFK and </a:t>
            </a:r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most of JFK’s first two years, he did little with Civil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Key Civil Rights milestones under his presidency:</a:t>
            </a:r>
          </a:p>
          <a:p>
            <a:pPr marL="800100" lvl="1" indent="-342900"/>
            <a:r>
              <a:rPr lang="en-US" dirty="0" smtClean="0"/>
              <a:t>Freedom Riders</a:t>
            </a:r>
          </a:p>
          <a:p>
            <a:pPr marL="800100" lvl="1" indent="-342900"/>
            <a:r>
              <a:rPr lang="en-US" dirty="0" smtClean="0"/>
              <a:t>James Meredith</a:t>
            </a:r>
          </a:p>
          <a:p>
            <a:pPr marL="800100" lvl="1" indent="-342900"/>
            <a:r>
              <a:rPr lang="en-US" dirty="0" smtClean="0"/>
              <a:t>“Letter From a Birmingham Jail”</a:t>
            </a:r>
          </a:p>
          <a:p>
            <a:pPr marL="800100" lvl="1" indent="-342900"/>
            <a:r>
              <a:rPr lang="en-US" dirty="0" smtClean="0"/>
              <a:t>March on Washington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June, 1963:</a:t>
            </a:r>
          </a:p>
          <a:p>
            <a:pPr marL="800100" lvl="1" indent="-342900"/>
            <a:r>
              <a:rPr lang="en-US" dirty="0" smtClean="0"/>
              <a:t>JFK used Alabama national guard to enroll two black students at the University of Alabama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Proposed Civil Rights Bill:</a:t>
            </a:r>
          </a:p>
          <a:p>
            <a:pPr marL="800100" lvl="1" indent="-342900"/>
            <a:r>
              <a:rPr lang="en-US" dirty="0" smtClean="0"/>
              <a:t>JFK was assassinated prior to its passage</a:t>
            </a:r>
          </a:p>
          <a:p>
            <a:pPr marL="800100" lvl="1" indent="-342900"/>
            <a:r>
              <a:rPr lang="en-US" dirty="0" smtClean="0"/>
              <a:t>Civil Rights Bill of 1964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James Meredit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927"/>
            <a:ext cx="2895600" cy="3498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Wallace at University of Alabama edit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533400"/>
            <a:ext cx="5870257" cy="3143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453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838200"/>
          </a:xfrm>
        </p:spPr>
        <p:txBody>
          <a:bodyPr/>
          <a:lstStyle/>
          <a:p>
            <a:pPr algn="ctr"/>
            <a:r>
              <a:rPr lang="en-US" dirty="0" smtClean="0"/>
              <a:t>JFK and The Cold War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“Flexible Response”</a:t>
            </a:r>
          </a:p>
          <a:p>
            <a:pPr marL="800100" lvl="1" indent="-342900"/>
            <a:r>
              <a:rPr lang="en-US" dirty="0" smtClean="0"/>
              <a:t>JFK criticized “missile gap” between US and USSR under Eisenhower</a:t>
            </a:r>
          </a:p>
          <a:p>
            <a:pPr marL="800100" lvl="1" indent="-342900"/>
            <a:r>
              <a:rPr lang="en-US" dirty="0" smtClean="0"/>
              <a:t>Developed a plan to find new ways of combating the Cold War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Space Race:</a:t>
            </a:r>
          </a:p>
          <a:p>
            <a:pPr marL="800100" lvl="1" indent="-342900"/>
            <a:r>
              <a:rPr lang="en-US" dirty="0" smtClean="0"/>
              <a:t>April 12, 1961 (Henry Clay’s 184</a:t>
            </a:r>
            <a:r>
              <a:rPr lang="en-US" baseline="30000" dirty="0" smtClean="0"/>
              <a:t>th</a:t>
            </a:r>
            <a:r>
              <a:rPr lang="en-US" dirty="0" smtClean="0"/>
              <a:t> birthday!), Yuri Gagarin (USSR) became first man in space</a:t>
            </a:r>
          </a:p>
          <a:p>
            <a:pPr marL="800100" lvl="1" indent="-342900"/>
            <a:r>
              <a:rPr lang="en-US" dirty="0" smtClean="0"/>
              <a:t>May 25, 1961: Kennedy pushed for a man on the moon by the end of the decade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Berlin Wall:</a:t>
            </a:r>
          </a:p>
          <a:p>
            <a:pPr marL="800100" lvl="1" indent="-342900"/>
            <a:r>
              <a:rPr lang="en-US" dirty="0" smtClean="0"/>
              <a:t>Between 1949 and 1961, over 2.5 million East Germans fled Soviet-controlled East Germany through West Berlin</a:t>
            </a:r>
          </a:p>
          <a:p>
            <a:pPr marL="800100" lvl="1" indent="-342900"/>
            <a:r>
              <a:rPr lang="en-US" dirty="0" smtClean="0"/>
              <a:t>August 13, 1961, Soviets began construction of the Berlin Wall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Bay of Pigs:</a:t>
            </a:r>
          </a:p>
          <a:p>
            <a:pPr marL="800100" lvl="1" indent="-342900"/>
            <a:r>
              <a:rPr lang="en-US" dirty="0" smtClean="0"/>
              <a:t>US </a:t>
            </a:r>
            <a:r>
              <a:rPr lang="en-US" dirty="0" smtClean="0"/>
              <a:t>trained Cuban exiles in a hope to overthrow Castro </a:t>
            </a:r>
          </a:p>
          <a:p>
            <a:pPr marL="800100" lvl="1" indent="-342900"/>
            <a:r>
              <a:rPr lang="en-US" dirty="0" smtClean="0"/>
              <a:t>Colossal failure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Cuban </a:t>
            </a:r>
            <a:r>
              <a:rPr lang="en-US" dirty="0" smtClean="0"/>
              <a:t>Missile Crisis</a:t>
            </a:r>
          </a:p>
          <a:p>
            <a:pPr marL="800100" lvl="1" indent="-342900"/>
            <a:r>
              <a:rPr lang="en-US" dirty="0" smtClean="0"/>
              <a:t>August, 1962, the US </a:t>
            </a:r>
            <a:r>
              <a:rPr lang="en-US" dirty="0" smtClean="0"/>
              <a:t>Soviet </a:t>
            </a:r>
            <a:r>
              <a:rPr lang="en-US" dirty="0" smtClean="0"/>
              <a:t>discovers weapons in Cuba</a:t>
            </a:r>
          </a:p>
          <a:p>
            <a:pPr marL="800100" lvl="1" indent="-342900"/>
            <a:r>
              <a:rPr lang="en-US" dirty="0" smtClean="0"/>
              <a:t>Closest two sides ever came to war</a:t>
            </a:r>
            <a:endParaRPr lang="en-US" dirty="0"/>
          </a:p>
        </p:txBody>
      </p:sp>
      <p:pic>
        <p:nvPicPr>
          <p:cNvPr id="4" name="Picture 3" descr="File:Gagarin in Swede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00400"/>
            <a:ext cx="2667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erlin Wall 1961-11-2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467" y="80010"/>
            <a:ext cx="4761865" cy="3348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BayofPig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42" y="2164397"/>
            <a:ext cx="6863715" cy="2529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U2 Image of Cuban Missile Crisis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87" y="271145"/>
            <a:ext cx="5628640" cy="4453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17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838200"/>
          </a:xfrm>
        </p:spPr>
        <p:txBody>
          <a:bodyPr/>
          <a:lstStyle/>
          <a:p>
            <a:pPr algn="ctr"/>
            <a:r>
              <a:rPr lang="en-US" dirty="0" smtClean="0"/>
              <a:t>Other Notable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Peace Corps:</a:t>
            </a:r>
          </a:p>
          <a:p>
            <a:pPr marL="800100" lvl="1" indent="-342900"/>
            <a:r>
              <a:rPr lang="en-US" dirty="0" smtClean="0"/>
              <a:t>Created in 1961</a:t>
            </a:r>
          </a:p>
          <a:p>
            <a:pPr marL="800100" lvl="1" indent="-342900"/>
            <a:r>
              <a:rPr lang="en-US" dirty="0" smtClean="0"/>
              <a:t>Young </a:t>
            </a:r>
            <a:r>
              <a:rPr lang="en-US" dirty="0"/>
              <a:t>A</a:t>
            </a:r>
            <a:r>
              <a:rPr lang="en-US" dirty="0" smtClean="0"/>
              <a:t>mericans that would serve 24 months over seas</a:t>
            </a:r>
          </a:p>
          <a:p>
            <a:pPr marL="1485900" lvl="2" indent="-342900"/>
            <a:r>
              <a:rPr lang="en-US" dirty="0" smtClean="0"/>
              <a:t>Doctors, teachers, etc.</a:t>
            </a:r>
          </a:p>
          <a:p>
            <a:pPr marL="1485900" lvl="2" indent="-342900"/>
            <a:r>
              <a:rPr lang="en-US" dirty="0"/>
              <a:t>Focused on social and economic development</a:t>
            </a:r>
          </a:p>
          <a:p>
            <a:pPr marL="800100" lvl="1" indent="-342900"/>
            <a:r>
              <a:rPr lang="en-US" dirty="0" smtClean="0"/>
              <a:t>Hoped to improve countries and resist communism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Alliance for Progress:</a:t>
            </a:r>
          </a:p>
          <a:p>
            <a:pPr marL="800100" lvl="1" indent="-342900"/>
            <a:r>
              <a:rPr lang="en-US" dirty="0" smtClean="0"/>
              <a:t>$ billions were pledged to improve the economy in Latin America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Warren Commission:</a:t>
            </a:r>
          </a:p>
          <a:p>
            <a:pPr marL="800100" lvl="1" indent="-342900"/>
            <a:r>
              <a:rPr lang="en-US" dirty="0" smtClean="0"/>
              <a:t>Chief Justice Earl Warren</a:t>
            </a:r>
          </a:p>
          <a:p>
            <a:pPr marL="800100" lvl="1" indent="-342900"/>
            <a:r>
              <a:rPr lang="en-US" dirty="0" smtClean="0"/>
              <a:t>Investigated the JFK assassination</a:t>
            </a:r>
          </a:p>
          <a:p>
            <a:pPr marL="800100" lvl="1" indent="-342900"/>
            <a:r>
              <a:rPr lang="en-US" dirty="0" smtClean="0"/>
              <a:t>Stated that Lee Harvey Oswald acted alone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US-Official-PeaceCorps-Logo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0"/>
            <a:ext cx="2743200" cy="2793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Lbj-w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4329430" cy="3389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50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7064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960921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Gagarin in Swede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46764"/>
            <a:ext cx="26670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6096000" y="1905000"/>
            <a:ext cx="2971800" cy="2743200"/>
          </a:xfrm>
          <a:prstGeom prst="wedgeRoundRectCallout">
            <a:avLst>
              <a:gd name="adj1" fmla="val -59061"/>
              <a:gd name="adj2" fmla="val 50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My greatest achievement was not being in outer space, but subscribing to Adam Norris!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71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394</TotalTime>
  <Words>469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The Presidency of John F. Kennedy</vt:lpstr>
      <vt:lpstr>Background on JFK</vt:lpstr>
      <vt:lpstr>The Election of 1960</vt:lpstr>
      <vt:lpstr>JFK and Civil Rights</vt:lpstr>
      <vt:lpstr>JFK and The Cold War </vt:lpstr>
      <vt:lpstr>Other Notable Info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Presidency of John F. Kennedy</dc:title>
  <dc:creator>adam</dc:creator>
  <cp:lastModifiedBy>adam</cp:lastModifiedBy>
  <cp:revision>17</cp:revision>
  <dcterms:created xsi:type="dcterms:W3CDTF">2013-11-25T16:53:41Z</dcterms:created>
  <dcterms:modified xsi:type="dcterms:W3CDTF">2014-03-02T18:52:32Z</dcterms:modified>
</cp:coreProperties>
</file>