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EF2298-ADD0-45FF-A1E6-393DF6927899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ACBA6D-4386-419C-A0E6-5EA9180171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The Great Society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Everything You Need To </a:t>
            </a:r>
            <a:r>
              <a:rPr lang="en-US" sz="2800" dirty="0"/>
              <a:t>K</a:t>
            </a:r>
            <a:r>
              <a:rPr lang="en-US" sz="2800" dirty="0" smtClean="0"/>
              <a:t>now </a:t>
            </a:r>
            <a:r>
              <a:rPr lang="en-US" sz="2800" dirty="0"/>
              <a:t>A</a:t>
            </a:r>
            <a:r>
              <a:rPr lang="en-US" sz="2800" dirty="0" smtClean="0"/>
              <a:t>bout The Great Society To Succeed In APUSH</a:t>
            </a: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www.Apushreview.com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Background on The Society that was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1964:</a:t>
            </a:r>
          </a:p>
          <a:p>
            <a:pPr lvl="1"/>
            <a:r>
              <a:rPr lang="en-US" dirty="0" smtClean="0"/>
              <a:t>LBJ v. Barry Goldwater</a:t>
            </a:r>
          </a:p>
          <a:p>
            <a:pPr lvl="1"/>
            <a:r>
              <a:rPr lang="en-US" dirty="0" smtClean="0"/>
              <a:t>LBJ’s platform included “The Great Society”</a:t>
            </a:r>
          </a:p>
          <a:p>
            <a:r>
              <a:rPr lang="en-US" dirty="0" smtClean="0"/>
              <a:t>Heavily influenced by </a:t>
            </a:r>
            <a:r>
              <a:rPr lang="en-US" i="1" dirty="0" smtClean="0"/>
              <a:t>The Other America</a:t>
            </a:r>
            <a:endParaRPr lang="en-US" dirty="0" smtClean="0"/>
          </a:p>
          <a:p>
            <a:pPr lvl="1"/>
            <a:r>
              <a:rPr lang="en-US" dirty="0" smtClean="0"/>
              <a:t>Michael Harrington</a:t>
            </a:r>
          </a:p>
          <a:p>
            <a:pPr lvl="1"/>
            <a:r>
              <a:rPr lang="en-US" dirty="0" smtClean="0"/>
              <a:t>Argued 25% of nation lived in poverty</a:t>
            </a:r>
          </a:p>
          <a:p>
            <a:pPr lvl="1"/>
            <a:r>
              <a:rPr lang="en-US" dirty="0" smtClean="0"/>
              <a:t>Believed the federal government could alleviate poverty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BarryGoldwa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9634"/>
            <a:ext cx="2419033" cy="297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37 Lyndon Johnson 3x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9634"/>
            <a:ext cx="2286000" cy="2975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is The Great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at two colleges (Ohio University and Michigan State)</a:t>
            </a:r>
          </a:p>
          <a:p>
            <a:r>
              <a:rPr lang="en-US" dirty="0" smtClean="0"/>
              <a:t>Focused </a:t>
            </a:r>
            <a:r>
              <a:rPr lang="en-US" dirty="0"/>
              <a:t>on domestic programs including civil rights, poverty, and education</a:t>
            </a:r>
          </a:p>
          <a:p>
            <a:r>
              <a:rPr lang="en-US" dirty="0" smtClean="0"/>
              <a:t>Built on ideas and programs laid forth from The New Deal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BJ GreatSociety Speech cr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733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6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Great Society and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 Rights Act of 1964:</a:t>
            </a:r>
          </a:p>
          <a:p>
            <a:pPr lvl="1"/>
            <a:r>
              <a:rPr lang="en-US" dirty="0"/>
              <a:t>Guaranteed equal access to public accommodations</a:t>
            </a:r>
          </a:p>
          <a:p>
            <a:pPr lvl="1"/>
            <a:r>
              <a:rPr lang="en-US" dirty="0"/>
              <a:t>Created Equal Employment Opportunity Commission</a:t>
            </a:r>
          </a:p>
          <a:p>
            <a:pPr lvl="1"/>
            <a:r>
              <a:rPr lang="en-US" dirty="0"/>
              <a:t>Government could cut off funds where discrimination </a:t>
            </a:r>
            <a:r>
              <a:rPr lang="en-US" dirty="0" smtClean="0"/>
              <a:t>occurred</a:t>
            </a:r>
          </a:p>
          <a:p>
            <a:pPr lvl="1"/>
            <a:r>
              <a:rPr lang="en-US" dirty="0"/>
              <a:t>Title VII:</a:t>
            </a:r>
          </a:p>
          <a:p>
            <a:pPr lvl="2"/>
            <a:r>
              <a:rPr lang="en-US" dirty="0"/>
              <a:t>Discrimination in workplaces is </a:t>
            </a:r>
            <a:r>
              <a:rPr lang="en-US" dirty="0" smtClean="0"/>
              <a:t>illegal</a:t>
            </a:r>
            <a:endParaRPr lang="en-US" dirty="0"/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Made poll taxes illegal</a:t>
            </a:r>
            <a:endParaRPr lang="en-US" dirty="0"/>
          </a:p>
          <a:p>
            <a:r>
              <a:rPr lang="en-US" dirty="0" smtClean="0"/>
              <a:t>Voting Rights Act of 1965:</a:t>
            </a:r>
          </a:p>
          <a:p>
            <a:pPr lvl="1"/>
            <a:r>
              <a:rPr lang="en-US" dirty="0"/>
              <a:t>Federal government could register voters</a:t>
            </a:r>
          </a:p>
          <a:p>
            <a:pPr lvl="1"/>
            <a:r>
              <a:rPr lang="en-US" dirty="0"/>
              <a:t>Eliminated literacy tests for voting</a:t>
            </a:r>
          </a:p>
          <a:p>
            <a:pPr lvl="1"/>
            <a:r>
              <a:rPr lang="en-US" dirty="0"/>
              <a:t>The number of African Americans registered to vote in the South skyrocketed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yndon Johnson signing Civil Rights Act, July 2, 19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2964"/>
            <a:ext cx="5486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yndon Johnson and Martin Luther King, Jr. - Voting Rights Ac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029200" cy="2906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6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Great Society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 on Poverty:</a:t>
            </a:r>
          </a:p>
          <a:p>
            <a:pPr lvl="1"/>
            <a:r>
              <a:rPr lang="en-US" dirty="0" smtClean="0"/>
              <a:t>Office of Economic Opportunity:</a:t>
            </a:r>
          </a:p>
          <a:p>
            <a:pPr lvl="2"/>
            <a:r>
              <a:rPr lang="en-US" dirty="0" smtClean="0"/>
              <a:t>Administered money to various programs and areas of the country, particularly lower-income areas</a:t>
            </a:r>
          </a:p>
          <a:p>
            <a:r>
              <a:rPr lang="en-US" dirty="0" smtClean="0"/>
              <a:t>Housing and Urban Development (HUD)</a:t>
            </a:r>
          </a:p>
          <a:p>
            <a:pPr lvl="1"/>
            <a:r>
              <a:rPr lang="en-US" dirty="0" smtClean="0"/>
              <a:t>Cabinet position created during LBJ’s administration</a:t>
            </a:r>
          </a:p>
          <a:p>
            <a:pPr lvl="1"/>
            <a:r>
              <a:rPr lang="en-US" dirty="0" smtClean="0"/>
              <a:t>Focused on urban development and renewal</a:t>
            </a:r>
          </a:p>
          <a:p>
            <a:pPr lvl="1"/>
            <a:r>
              <a:rPr lang="en-US" dirty="0" smtClean="0"/>
              <a:t>(Still around today)</a:t>
            </a:r>
            <a:endParaRPr lang="en-US" dirty="0"/>
          </a:p>
          <a:p>
            <a:r>
              <a:rPr lang="en-US" dirty="0" smtClean="0"/>
              <a:t>Elementary </a:t>
            </a:r>
            <a:r>
              <a:rPr lang="en-US" dirty="0"/>
              <a:t>and Secondary Education Act</a:t>
            </a:r>
          </a:p>
          <a:p>
            <a:pPr lvl="1"/>
            <a:r>
              <a:rPr lang="en-US" dirty="0" smtClean="0"/>
              <a:t>Billions of dollars were given to assist primary and secondary education in the US</a:t>
            </a:r>
          </a:p>
          <a:p>
            <a:r>
              <a:rPr lang="en-US" dirty="0" smtClean="0"/>
              <a:t>Head Start:</a:t>
            </a:r>
          </a:p>
          <a:p>
            <a:pPr lvl="1"/>
            <a:r>
              <a:rPr lang="en-US" dirty="0" smtClean="0"/>
              <a:t>Early childhood education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SEAJohn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44090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S-DeptOfHUD-Seal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855912" cy="232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Lady Bird Johnson Visiting a Classroom for Project Head Start 1966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711825" cy="377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Aspects of The 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Medicare:</a:t>
            </a:r>
          </a:p>
          <a:p>
            <a:pPr lvl="1"/>
            <a:r>
              <a:rPr lang="en-US" dirty="0"/>
              <a:t>Medical  assistance and insurance for elderly Americans</a:t>
            </a:r>
          </a:p>
          <a:p>
            <a:endParaRPr lang="en-US" dirty="0" smtClean="0"/>
          </a:p>
          <a:p>
            <a:r>
              <a:rPr lang="en-US" dirty="0" smtClean="0"/>
              <a:t>Medicaid:</a:t>
            </a:r>
          </a:p>
          <a:p>
            <a:pPr lvl="1"/>
            <a:r>
              <a:rPr lang="en-US" dirty="0" smtClean="0"/>
              <a:t>Health care for lower income families and individuals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Food Stamp Act:</a:t>
            </a:r>
          </a:p>
          <a:p>
            <a:pPr lvl="1"/>
            <a:r>
              <a:rPr lang="en-US" dirty="0" smtClean="0"/>
              <a:t>Provides food assistance for low-income individuals and families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resident Lyndon B. Johnson signs Medicare Bill at the Harry S. Truman Library, 19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144491" cy="3747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5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Lady Bird Johnson Visiting a Classroom for Project Head Start 196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22" y="3429000"/>
            <a:ext cx="523287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7086600" y="2971800"/>
            <a:ext cx="1600200" cy="1600200"/>
          </a:xfrm>
          <a:prstGeom prst="wedgeRoundRectCallout">
            <a:avLst>
              <a:gd name="adj1" fmla="val -74513"/>
              <a:gd name="adj2" fmla="val 59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messing around and subscribe!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125</TotalTime>
  <Words>328</Words>
  <Application>Microsoft Office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APUSH Review: The Great Society</vt:lpstr>
      <vt:lpstr>Background on The Society that was Great</vt:lpstr>
      <vt:lpstr>What is The Great Society?</vt:lpstr>
      <vt:lpstr>The Great Society and Civil Rights</vt:lpstr>
      <vt:lpstr>The Great Society and Poverty</vt:lpstr>
      <vt:lpstr>Other Aspects of The Great Society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Great Society</dc:title>
  <dc:creator>adam</dc:creator>
  <cp:lastModifiedBy>adam</cp:lastModifiedBy>
  <cp:revision>14</cp:revision>
  <dcterms:created xsi:type="dcterms:W3CDTF">2014-03-03T23:08:35Z</dcterms:created>
  <dcterms:modified xsi:type="dcterms:W3CDTF">2014-03-09T20:45:15Z</dcterms:modified>
</cp:coreProperties>
</file>