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75BE8A1-46E7-43A4-8A6E-33CC9A630CD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A8C329-9028-415C-9895-2BE45CC396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APUSH Review: DBQ </a:t>
            </a:r>
            <a:r>
              <a:rPr lang="en-US" dirty="0" smtClean="0"/>
              <a:t>Writing Tips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648200"/>
            <a:ext cx="8001000" cy="91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Everything You Need To Know About </a:t>
            </a:r>
            <a:r>
              <a:rPr lang="en-US" sz="2800" dirty="0" smtClean="0"/>
              <a:t>Writing The DBQ To </a:t>
            </a:r>
            <a:r>
              <a:rPr lang="en-US" sz="2800" dirty="0"/>
              <a:t>Succeed In APUSH</a:t>
            </a:r>
          </a:p>
          <a:p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Thing You Should Do….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the prompt VERY, VERY CAREFULLY.</a:t>
            </a:r>
          </a:p>
          <a:p>
            <a:r>
              <a:rPr lang="en-US" dirty="0" smtClean="0"/>
              <a:t>Make sure you know what it is asking you to do</a:t>
            </a:r>
          </a:p>
          <a:p>
            <a:pPr lvl="1"/>
            <a:r>
              <a:rPr lang="en-US" dirty="0" smtClean="0"/>
              <a:t>Are you determining the effectiveness of something?</a:t>
            </a:r>
          </a:p>
          <a:p>
            <a:pPr lvl="2"/>
            <a:r>
              <a:rPr lang="en-US" dirty="0" smtClean="0"/>
              <a:t>If yes, CLEARLY STATE if it was or was not effective</a:t>
            </a:r>
          </a:p>
          <a:p>
            <a:pPr lvl="1"/>
            <a:r>
              <a:rPr lang="en-US" dirty="0" smtClean="0"/>
              <a:t>Comparing and Contrasting?</a:t>
            </a:r>
          </a:p>
          <a:p>
            <a:pPr lvl="2"/>
            <a:r>
              <a:rPr lang="en-US" dirty="0" smtClean="0"/>
              <a:t>Make sure to do both!</a:t>
            </a:r>
          </a:p>
          <a:p>
            <a:pPr lvl="1"/>
            <a:r>
              <a:rPr lang="en-US" dirty="0" smtClean="0"/>
              <a:t>Analyzing?</a:t>
            </a:r>
          </a:p>
          <a:p>
            <a:pPr lvl="2"/>
            <a:r>
              <a:rPr lang="en-US" dirty="0" smtClean="0"/>
              <a:t>Don’t just list events, describe why they are important and how they relate to other 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7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15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 15 minutes to read the documents, summarize them, and list outside info</a:t>
            </a:r>
          </a:p>
          <a:p>
            <a:r>
              <a:rPr lang="en-US" dirty="0" smtClean="0"/>
              <a:t>Documents are in chronological order</a:t>
            </a:r>
          </a:p>
          <a:p>
            <a:pPr lvl="1"/>
            <a:r>
              <a:rPr lang="en-US" dirty="0" smtClean="0"/>
              <a:t>They start at the beginning of the time period </a:t>
            </a:r>
            <a:endParaRPr lang="en-US" dirty="0"/>
          </a:p>
          <a:p>
            <a:r>
              <a:rPr lang="en-US" dirty="0" smtClean="0"/>
              <a:t>Note the author of the document</a:t>
            </a:r>
          </a:p>
          <a:p>
            <a:pPr lvl="1"/>
            <a:r>
              <a:rPr lang="en-US" dirty="0" smtClean="0"/>
              <a:t>This can help provide valuable outside info</a:t>
            </a:r>
          </a:p>
          <a:p>
            <a:r>
              <a:rPr lang="en-US" dirty="0" smtClean="0"/>
              <a:t>Confused on a document?</a:t>
            </a:r>
          </a:p>
          <a:p>
            <a:pPr lvl="1"/>
            <a:r>
              <a:rPr lang="en-US" dirty="0" smtClean="0"/>
              <a:t>Skip it! </a:t>
            </a:r>
          </a:p>
          <a:p>
            <a:pPr lvl="1"/>
            <a:r>
              <a:rPr lang="en-US" dirty="0" smtClean="0"/>
              <a:t>You do NOT need to incorporate every document</a:t>
            </a:r>
            <a:endParaRPr lang="en-US" dirty="0"/>
          </a:p>
          <a:p>
            <a:r>
              <a:rPr lang="en-US" dirty="0" smtClean="0"/>
              <a:t>If the prompt asks you to determine the effectiveness of a topic…..</a:t>
            </a:r>
          </a:p>
          <a:p>
            <a:pPr lvl="1"/>
            <a:r>
              <a:rPr lang="en-US" dirty="0" smtClean="0"/>
              <a:t>Write “effective” or “ineffective” next to each document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0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you have a strong intro paragraph</a:t>
            </a:r>
          </a:p>
          <a:p>
            <a:r>
              <a:rPr lang="en-US" dirty="0" smtClean="0"/>
              <a:t>How long should the essay be?</a:t>
            </a:r>
          </a:p>
          <a:p>
            <a:pPr lvl="1"/>
            <a:r>
              <a:rPr lang="en-US" dirty="0" smtClean="0"/>
              <a:t>Depends on the essay topic</a:t>
            </a:r>
          </a:p>
          <a:p>
            <a:pPr lvl="1"/>
            <a:r>
              <a:rPr lang="en-US" dirty="0" smtClean="0"/>
              <a:t>NEVER less than 2 body paragraphs</a:t>
            </a:r>
          </a:p>
          <a:p>
            <a:pPr lvl="1"/>
            <a:r>
              <a:rPr lang="en-US" dirty="0" smtClean="0"/>
              <a:t>In many cases, at least 3 body paragraphs</a:t>
            </a:r>
          </a:p>
          <a:p>
            <a:r>
              <a:rPr lang="en-US" dirty="0" smtClean="0"/>
              <a:t>Begin each paragraph with a topic sentence that relates to your thesis</a:t>
            </a:r>
          </a:p>
          <a:p>
            <a:r>
              <a:rPr lang="en-US" dirty="0" smtClean="0"/>
              <a:t>Define historical terms!</a:t>
            </a:r>
          </a:p>
          <a:p>
            <a:pPr lvl="1"/>
            <a:r>
              <a:rPr lang="en-US" dirty="0" smtClean="0"/>
              <a:t>Cash and Carry, Lend-Lease Act, etc.</a:t>
            </a:r>
            <a:endParaRPr lang="en-US" dirty="0"/>
          </a:p>
          <a:p>
            <a:r>
              <a:rPr lang="en-US" dirty="0" smtClean="0"/>
              <a:t>When in doubt, use “because”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Referencing the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Never write, “Document A says the Republican Party opposed World War II in 1940.”</a:t>
            </a:r>
          </a:p>
          <a:p>
            <a:pPr lvl="1"/>
            <a:r>
              <a:rPr lang="en-US" dirty="0" smtClean="0"/>
              <a:t>The document says nothing, the </a:t>
            </a:r>
            <a:r>
              <a:rPr lang="en-US" smtClean="0"/>
              <a:t>author does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Instead, “Many Americans opposed entrance into World War II, even as the war raged on in Europe. The Republican Party platform from 1940 articulated this exact position.”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5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careful of overgeneralizing </a:t>
            </a:r>
          </a:p>
          <a:p>
            <a:pPr lvl="1"/>
            <a:r>
              <a:rPr lang="en-US" dirty="0"/>
              <a:t>Don’t use “all,” “never,” etc.</a:t>
            </a:r>
          </a:p>
          <a:p>
            <a:r>
              <a:rPr lang="en-US" dirty="0" smtClean="0"/>
              <a:t>Focus on sophisticated vocabulary</a:t>
            </a:r>
          </a:p>
          <a:p>
            <a:r>
              <a:rPr lang="en-US" dirty="0" smtClean="0"/>
              <a:t>Instead of writing: “says,” “states,” “shows,” “feels,” etc…</a:t>
            </a:r>
          </a:p>
          <a:p>
            <a:pPr lvl="1"/>
            <a:r>
              <a:rPr lang="en-US" dirty="0" smtClean="0"/>
              <a:t>Use: “demonstrates,” “portrays,” “depicts,” “illustrates,” “symbolizes,” “exemplifies,” “articulates,” etc.</a:t>
            </a:r>
          </a:p>
          <a:p>
            <a:r>
              <a:rPr lang="en-US" dirty="0" smtClean="0"/>
              <a:t>Never, EVER use “I” or “you”</a:t>
            </a:r>
          </a:p>
          <a:p>
            <a:pPr lvl="1"/>
            <a:r>
              <a:rPr lang="en-US" dirty="0" smtClean="0"/>
              <a:t>Instead of saying, “As you can see, the causes of World War I were….” write:</a:t>
            </a:r>
          </a:p>
          <a:p>
            <a:pPr lvl="1"/>
            <a:r>
              <a:rPr lang="en-US" dirty="0" smtClean="0"/>
              <a:t>“The events that contributed to the outbreak of World War I were”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049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r>
              <a:rPr lang="en-US" dirty="0" smtClean="0"/>
              <a:t>Leave </a:t>
            </a:r>
            <a:r>
              <a:rPr lang="en-US" dirty="0"/>
              <a:t>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0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290</TotalTime>
  <Words>443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Decatur</vt:lpstr>
      <vt:lpstr>APUSH Review: DBQ Writing Tips</vt:lpstr>
      <vt:lpstr>First Thing You Should Do….</vt:lpstr>
      <vt:lpstr>The first 15 minutes</vt:lpstr>
      <vt:lpstr>Writing The Essay</vt:lpstr>
      <vt:lpstr>Referencing the Documents</vt:lpstr>
      <vt:lpstr>Miscellaneous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DBQ Writing Tips</dc:title>
  <dc:creator>adam</dc:creator>
  <cp:lastModifiedBy>adam</cp:lastModifiedBy>
  <cp:revision>10</cp:revision>
  <dcterms:created xsi:type="dcterms:W3CDTF">2014-03-24T19:12:55Z</dcterms:created>
  <dcterms:modified xsi:type="dcterms:W3CDTF">2014-03-29T20:04:16Z</dcterms:modified>
</cp:coreProperties>
</file>