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8"/>
  </p:notesMasterIdLst>
  <p:sldIdLst>
    <p:sldId id="257" r:id="rId2"/>
    <p:sldId id="260" r:id="rId3"/>
    <p:sldId id="262" r:id="rId4"/>
    <p:sldId id="263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About The Pueblo Revolt To Succeed In APUSH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APUSH Review: Pueblo Revolt (Pope’s Rebellion)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Concept 2.2, II, B: “Spanish colonizing efforts in North America, particularly after the Pueblo Revolt, saw an accommodation with some aspects of American Indian culture; by contrast, conflict with American Indians tended to reinforce English colonists’ worldviews on land and gender roles.”</a:t>
            </a:r>
          </a:p>
          <a:p>
            <a:pPr lvl="1"/>
            <a:r>
              <a:rPr lang="en-US" dirty="0" smtClean="0"/>
              <a:t>Page 30 </a:t>
            </a:r>
            <a:r>
              <a:rPr lang="en-US" dirty="0"/>
              <a:t>of the Curriculum framework</a:t>
            </a:r>
          </a:p>
          <a:p>
            <a:r>
              <a:rPr lang="en-US" dirty="0" smtClean="0"/>
              <a:t>The Pueblo Revolt was a watershed event in Spanish colonization </a:t>
            </a:r>
          </a:p>
          <a:p>
            <a:pPr lvl="1"/>
            <a:r>
              <a:rPr lang="en-US" dirty="0" smtClean="0"/>
              <a:t>Since it is mentioned specifically, you should be </a:t>
            </a:r>
            <a:r>
              <a:rPr lang="en-US" smtClean="0"/>
              <a:t>very familiar with it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The New Curriculum A</a:t>
            </a:r>
            <a:r>
              <a:rPr lang="en-US" dirty="0" smtClean="0"/>
              <a:t>nd The Pueblo Revolt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2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Pueblos:</a:t>
            </a:r>
          </a:p>
          <a:p>
            <a:pPr lvl="1"/>
            <a:r>
              <a:rPr lang="en-US" dirty="0" smtClean="0"/>
              <a:t>Native Americans that were located in Rio Grande region of the southwestern US (New Mexico, Arizona)</a:t>
            </a:r>
          </a:p>
          <a:p>
            <a:pPr lvl="1"/>
            <a:r>
              <a:rPr lang="en-US" i="1" dirty="0" smtClean="0"/>
              <a:t>Pueblo</a:t>
            </a:r>
            <a:r>
              <a:rPr lang="en-US" dirty="0" smtClean="0"/>
              <a:t> is Spanish for town; named after their distinct buildings</a:t>
            </a:r>
            <a:endParaRPr lang="en-US" i="1" dirty="0" smtClean="0"/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/>
              <a:t>Don Juan de Onate defeated the Pueblos</a:t>
            </a:r>
          </a:p>
          <a:p>
            <a:pPr lvl="1"/>
            <a:r>
              <a:rPr lang="en-US" dirty="0" smtClean="0"/>
              <a:t>Spanish established Santa Fe in 1610 </a:t>
            </a:r>
          </a:p>
          <a:p>
            <a:r>
              <a:rPr lang="en-US" dirty="0" smtClean="0"/>
              <a:t>Spanish ruled the Pueblos harshly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sz="2600" dirty="0"/>
              <a:t>2,000 Spanish and 30,000 Pueblos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Info</a:t>
            </a:r>
            <a:endParaRPr lang="en-US" dirty="0"/>
          </a:p>
        </p:txBody>
      </p:sp>
      <p:pic>
        <p:nvPicPr>
          <p:cNvPr id="4" name="Picture 3" descr="File:Ansel Adams - National Archives 79-AA-A0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37627"/>
            <a:ext cx="5943600" cy="418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433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Why did it occur?</a:t>
            </a:r>
          </a:p>
          <a:p>
            <a:pPr lvl="1"/>
            <a:r>
              <a:rPr lang="en-US" dirty="0" smtClean="0"/>
              <a:t>Spanish </a:t>
            </a:r>
            <a:r>
              <a:rPr lang="en-US" dirty="0"/>
              <a:t>priests and government suppressed Native practices that were inconsistent with Christianity</a:t>
            </a:r>
          </a:p>
          <a:p>
            <a:pPr lvl="1"/>
            <a:r>
              <a:rPr lang="en-US" dirty="0"/>
              <a:t>Spanish demanded tribute and labor from Natives</a:t>
            </a:r>
          </a:p>
          <a:p>
            <a:r>
              <a:rPr lang="en-US" sz="2800" dirty="0"/>
              <a:t>What happened?</a:t>
            </a:r>
          </a:p>
          <a:p>
            <a:pPr lvl="1"/>
            <a:r>
              <a:rPr lang="en-US" dirty="0"/>
              <a:t>Pope (Native religious leader) killed hundreds and forced Spanish to flee</a:t>
            </a:r>
          </a:p>
          <a:p>
            <a:pPr lvl="1"/>
            <a:r>
              <a:rPr lang="en-US" dirty="0"/>
              <a:t>Spain </a:t>
            </a:r>
            <a:r>
              <a:rPr lang="en-US" dirty="0" smtClean="0"/>
              <a:t>regained </a:t>
            </a:r>
            <a:r>
              <a:rPr lang="en-US" dirty="0"/>
              <a:t>control in 1696</a:t>
            </a:r>
          </a:p>
          <a:p>
            <a:r>
              <a:rPr lang="en-US" sz="2800" dirty="0"/>
              <a:t>Significance?</a:t>
            </a:r>
          </a:p>
          <a:p>
            <a:pPr lvl="1"/>
            <a:r>
              <a:rPr lang="en-US" dirty="0"/>
              <a:t>Spanish sought to religiously assimilate the Natives</a:t>
            </a:r>
          </a:p>
          <a:p>
            <a:pPr lvl="1"/>
            <a:r>
              <a:rPr lang="en-US" dirty="0"/>
              <a:t>Pueblos were given more freedoms from the Spanish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Rebellion</a:t>
            </a:r>
            <a:endParaRPr lang="en-US" dirty="0"/>
          </a:p>
        </p:txBody>
      </p:sp>
      <p:pic>
        <p:nvPicPr>
          <p:cNvPr id="1026" name="Picture 2" descr="File:Kachina dol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49149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58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Multiple-Choice Questions:</a:t>
            </a:r>
          </a:p>
          <a:p>
            <a:pPr lvl="1"/>
            <a:r>
              <a:rPr lang="en-US" dirty="0" smtClean="0"/>
              <a:t>Impact of the revolt – Spanish were more accommodating </a:t>
            </a:r>
            <a:endParaRPr lang="en-US" dirty="0"/>
          </a:p>
          <a:p>
            <a:r>
              <a:rPr lang="en-US" dirty="0" smtClean="0"/>
              <a:t>Essay Questions:</a:t>
            </a:r>
          </a:p>
          <a:p>
            <a:pPr lvl="1"/>
            <a:r>
              <a:rPr lang="en-US" dirty="0" smtClean="0"/>
              <a:t>Comparing Spanish interactions with Natives against the French and English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4" descr="File:Pueblo0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133600"/>
            <a:ext cx="4495800" cy="472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3052</TotalTime>
  <Words>283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APUSH Review: Pueblo Revolt (Pope’s Rebellion)</vt:lpstr>
      <vt:lpstr>The New Curriculum And The Pueblo Revolt</vt:lpstr>
      <vt:lpstr>Background Info</vt:lpstr>
      <vt:lpstr>The Rebellion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75</cp:revision>
  <dcterms:created xsi:type="dcterms:W3CDTF">2013-11-22T00:02:11Z</dcterms:created>
  <dcterms:modified xsi:type="dcterms:W3CDTF">2014-07-29T01:44:28Z</dcterms:modified>
</cp:coreProperties>
</file>