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079500" y="4584700"/>
            <a:ext cx="11176000" cy="2921000"/>
          </a:xfrm>
          <a:prstGeom prst="rect">
            <a:avLst/>
          </a:prstGeom>
        </p:spPr>
        <p:txBody>
          <a:bodyPr/>
          <a:lstStyle/>
          <a:p>
            <a:pPr/>
            <a:r>
              <a:t>APUSH Review: Abolitionism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079500" y="75311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A Brief Overview Of Abolitionism To Succeed In APUSH</a:t>
            </a:r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2689" y="40599"/>
            <a:ext cx="3949622" cy="567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Henry Highland Garnet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81000" y="2184400"/>
            <a:ext cx="7913390" cy="7278291"/>
          </a:xfrm>
          <a:prstGeom prst="rect">
            <a:avLst/>
          </a:prstGeom>
        </p:spPr>
        <p:txBody>
          <a:bodyPr/>
          <a:lstStyle/>
          <a:p>
            <a:pPr/>
            <a:r>
              <a:t>Escaped from slavery in his youth</a:t>
            </a:r>
          </a:p>
          <a:p>
            <a:pPr/>
            <a:r>
              <a:t>Advocated slaves to rebel to achieve freedom</a:t>
            </a:r>
          </a:p>
          <a:p>
            <a:pPr/>
            <a:r>
              <a:t>Member of the American Anti-Slavery Society</a:t>
            </a:r>
          </a:p>
          <a:p>
            <a:pPr/>
            <a:r>
              <a:t>Founder of the American and Foreign Anti-Slavery Society</a:t>
            </a:r>
          </a:p>
        </p:txBody>
      </p:sp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800" y="2825750"/>
            <a:ext cx="4403011" cy="558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American Anti-Slavery Society (1833-1870)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250,000 members nationwide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Several African Americans served on the board of directors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Theodore S. Wright - co-founder</a:t>
            </a:r>
          </a:p>
          <a:p>
            <a:pPr lvl="2" marL="1081277" indent="-360426" defTabSz="502412">
              <a:spcBef>
                <a:spcPts val="3200"/>
              </a:spcBef>
              <a:defRPr sz="3440"/>
            </a:pPr>
            <a:r>
              <a:t>Attended Princeton Theological Seminary</a:t>
            </a:r>
          </a:p>
          <a:p>
            <a:pPr lvl="2" marL="1081277" indent="-360426" defTabSz="502412">
              <a:spcBef>
                <a:spcPts val="3200"/>
              </a:spcBef>
              <a:defRPr sz="3440"/>
            </a:pPr>
            <a:r>
              <a:t>Conductor on the Underground Railroad</a:t>
            </a:r>
          </a:p>
          <a:p>
            <a:pPr lvl="2" marL="1081277" indent="-360426" defTabSz="502412">
              <a:spcBef>
                <a:spcPts val="3200"/>
              </a:spcBef>
              <a:defRPr sz="3440"/>
            </a:pPr>
            <a:r>
              <a:t>Used religious arguments against slavery</a:t>
            </a:r>
          </a:p>
        </p:txBody>
      </p:sp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2654300"/>
            <a:ext cx="4309883" cy="5895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  <p:bldP build="whole" bldLvl="1" animBg="1" rev="0" advAuto="0" spid="17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John Brown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Pottawatomie Creek Massacre in 1856</a:t>
            </a:r>
          </a:p>
          <a:p>
            <a:pPr/>
            <a:r>
              <a:t>Raid at Harpers Ferry in 1859</a:t>
            </a:r>
          </a:p>
          <a:p>
            <a:pPr lvl="1"/>
            <a:r>
              <a:t>Hoped to inspire a massive slave rebellion</a:t>
            </a:r>
          </a:p>
          <a:p>
            <a:pPr/>
            <a:r>
              <a:t>Brown and his followers were caught</a:t>
            </a:r>
          </a:p>
          <a:p>
            <a:pPr/>
            <a:r>
              <a:t>Increased tensions between North and South - cause of the Civil War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4100" y="3420602"/>
            <a:ext cx="3947207" cy="4944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Underground Railroad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Organization that helped slaves escape</a:t>
            </a:r>
          </a:p>
          <a:p>
            <a:pPr/>
            <a:r>
              <a:t>“Conductors” helped lead slaves to safe houses</a:t>
            </a:r>
          </a:p>
          <a:p>
            <a:pPr/>
            <a:r>
              <a:t>Harriet Tubman helped over 70 slaves escape</a:t>
            </a:r>
          </a:p>
          <a:p>
            <a:pPr/>
            <a:r>
              <a:t>Although the number of slaves that escaped was small, it was a powerful symbol loathed by the South</a:t>
            </a:r>
          </a:p>
        </p:txBody>
      </p:sp>
      <p:pic>
        <p:nvPicPr>
          <p:cNvPr id="18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7600" y="3067050"/>
            <a:ext cx="3714935" cy="5293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Abolitionists’ Methods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Moral arguments against slavery</a:t>
            </a:r>
          </a:p>
          <a:p>
            <a:pPr lvl="1"/>
            <a:r>
              <a:t>Douglass, Garrison, Weld</a:t>
            </a:r>
          </a:p>
          <a:p>
            <a:pPr/>
            <a:r>
              <a:t>Violence</a:t>
            </a:r>
          </a:p>
          <a:p>
            <a:pPr lvl="1"/>
            <a:r>
              <a:t>Turner, Brown</a:t>
            </a:r>
          </a:p>
          <a:p>
            <a:pPr/>
            <a:r>
              <a:t>Assisting slaves’ escapes</a:t>
            </a:r>
          </a:p>
          <a:p>
            <a:pPr lvl="1"/>
            <a:r>
              <a:t>Underground railroad, Harriet Tubman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381000" y="2184400"/>
            <a:ext cx="12242800" cy="7278291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Identify and describe different tactics used</a:t>
            </a:r>
          </a:p>
          <a:p>
            <a:pPr lvl="1"/>
            <a:r>
              <a:t>Documents - Douglass’ 4th of July Speech</a:t>
            </a:r>
          </a:p>
          <a:p>
            <a:pPr/>
            <a:r>
              <a:t>Essays:</a:t>
            </a:r>
          </a:p>
          <a:p>
            <a:pPr lvl="1"/>
            <a:r>
              <a:t>Sectional tensions prior to the Civil War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in May!</a:t>
            </a:r>
          </a:p>
        </p:txBody>
      </p:sp>
      <p:pic>
        <p:nvPicPr>
          <p:cNvPr id="195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6663" y="3601997"/>
            <a:ext cx="5634674" cy="422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Abolitionism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Throughout most of early American history, abolitionists consisted of a small portion of the population</a:t>
            </a:r>
          </a:p>
          <a:p>
            <a:pPr/>
            <a:r>
              <a:t>18th-century:</a:t>
            </a:r>
          </a:p>
          <a:p>
            <a:pPr lvl="1"/>
            <a:r>
              <a:t>Free blacks</a:t>
            </a:r>
          </a:p>
          <a:p>
            <a:pPr lvl="1"/>
            <a:r>
              <a:t>Slaves</a:t>
            </a:r>
          </a:p>
          <a:p>
            <a:pPr lvl="1"/>
            <a:r>
              <a:t>Quakers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Colonization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Prior to 1830, many politicians supported colonization efforts of former slaves in Africa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Henry Clay, John Marshall, Daniel Webster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1816 - American Colonization Society was founded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Called for gradual emancipation and movement of blacks to Africa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Liberia was established on the West Coast of Africa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3500" y="2932589"/>
            <a:ext cx="5141551" cy="4771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David Walker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Creator of </a:t>
            </a:r>
            <a:r>
              <a:rPr i="1"/>
              <a:t>An Appeal to the Coulored Citizens of the World</a:t>
            </a:r>
          </a:p>
          <a:p>
            <a:pPr lvl="1"/>
            <a:r>
              <a:t>Wanted to mobilize blacks in the Abolitionist movement</a:t>
            </a:r>
          </a:p>
          <a:p>
            <a:pPr lvl="1"/>
            <a:r>
              <a:t>Critic of colonization</a:t>
            </a:r>
          </a:p>
          <a:p>
            <a:pPr lvl="1"/>
            <a:r>
              <a:t>Used the Bible and Declaration of Independence in his writings</a:t>
            </a:r>
          </a:p>
        </p:txBody>
      </p:sp>
      <p:pic>
        <p:nvPicPr>
          <p:cNvPr id="1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2940050"/>
            <a:ext cx="4062135" cy="5631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  <p:bldP build="whole" bldLvl="1" animBg="1" rev="0" advAuto="0" spid="1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 Turner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Led one of the largest slave rebellions in history (1831)</a:t>
            </a:r>
          </a:p>
          <a:p>
            <a:pPr/>
            <a:r>
              <a:t>As with virtually all slave rebellions, slave codes became more strict afterwards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William Lloyd Garrison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Creator of </a:t>
            </a:r>
            <a:r>
              <a:rPr i="1"/>
              <a:t>The Liberator</a:t>
            </a:r>
            <a:r>
              <a:t> (1831 - 1865)</a:t>
            </a:r>
          </a:p>
          <a:p>
            <a:pPr lvl="1"/>
            <a:r>
              <a:t>Weekly newspaper calling for the immediate and uncompensated end to slavery</a:t>
            </a:r>
          </a:p>
          <a:p>
            <a:pPr/>
            <a:r>
              <a:t>Against colonization</a:t>
            </a:r>
          </a:p>
          <a:p>
            <a:pPr/>
            <a:r>
              <a:t>Criticized the Constitution because it was complicit with slavery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1100" y="3480395"/>
            <a:ext cx="3811824" cy="468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Frederick Douglass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Former slave from Maryland</a:t>
            </a:r>
          </a:p>
          <a:p>
            <a:pPr/>
            <a:r>
              <a:t>Incredible orator, supporter of women’s rights, and staunch abolitionist</a:t>
            </a:r>
          </a:p>
          <a:p>
            <a:pPr/>
            <a:r>
              <a:t>Creator of the </a:t>
            </a:r>
            <a:r>
              <a:rPr i="1"/>
              <a:t>North Star</a:t>
            </a:r>
            <a:r>
              <a:t> </a:t>
            </a:r>
          </a:p>
          <a:p>
            <a:pPr/>
            <a:r>
              <a:t>4th of July Speech - “What, to the American slave, is your 4th of July?”</a:t>
            </a:r>
          </a:p>
        </p:txBody>
      </p:sp>
      <p:pic>
        <p:nvPicPr>
          <p:cNvPr id="16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9200" y="2986999"/>
            <a:ext cx="3949622" cy="567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Lydia Maria Child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Published </a:t>
            </a:r>
            <a:r>
              <a:rPr i="1"/>
              <a:t>An Appeal in Favor of That Class of Americans Called Africans</a:t>
            </a:r>
            <a:r>
              <a:t> (1833)</a:t>
            </a:r>
          </a:p>
          <a:p>
            <a:pPr lvl="1"/>
            <a:r>
              <a:t>Advocated immediate end to slavery WITHOUT compensation </a:t>
            </a:r>
          </a:p>
          <a:p>
            <a:pPr/>
            <a:r>
              <a:t>Believed women’s rights and abolitionism were intertwined</a:t>
            </a:r>
          </a:p>
        </p:txBody>
      </p:sp>
      <p:pic>
        <p:nvPicPr>
          <p:cNvPr id="16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2400" y="3111500"/>
            <a:ext cx="3506544" cy="4430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Theodore Weld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381000" y="2184400"/>
            <a:ext cx="8291513" cy="7278291"/>
          </a:xfrm>
          <a:prstGeom prst="rect">
            <a:avLst/>
          </a:prstGeom>
        </p:spPr>
        <p:txBody>
          <a:bodyPr/>
          <a:lstStyle/>
          <a:p>
            <a:pPr/>
            <a:r>
              <a:t>Minister that preached throughout the North the evils of slavery</a:t>
            </a:r>
          </a:p>
          <a:p>
            <a:pPr/>
            <a:r>
              <a:t>Argued slavery was a sin</a:t>
            </a:r>
          </a:p>
          <a:p>
            <a:pPr lvl="1"/>
            <a:r>
              <a:t>Instrumental in reshaping the movement away from gradual emancipation to immediate emancipation</a:t>
            </a:r>
          </a:p>
        </p:txBody>
      </p:sp>
      <p:pic>
        <p:nvPicPr>
          <p:cNvPr id="16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6200" y="2972308"/>
            <a:ext cx="3504314" cy="5702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