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1"/>
  </p:notesMasterIdLst>
  <p:sldIdLst>
    <p:sldId id="256" r:id="rId2"/>
    <p:sldId id="284" r:id="rId3"/>
    <p:sldId id="286" r:id="rId4"/>
    <p:sldId id="287" r:id="rId5"/>
    <p:sldId id="288" r:id="rId6"/>
    <p:sldId id="289" r:id="rId7"/>
    <p:sldId id="290" r:id="rId8"/>
    <p:sldId id="285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D1D30-5272-41D7-BF71-00AFC73D922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2D738-EB8F-45C6-8123-B27B74FD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7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7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7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DF18F2-0992-4D86-8F4D-CE61AB4BF03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663" y="1295400"/>
            <a:ext cx="7384473" cy="2362200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 smtClean="0"/>
              <a:t>America’s History</a:t>
            </a:r>
            <a:r>
              <a:rPr lang="en-US" sz="4800" dirty="0" smtClean="0"/>
              <a:t>, 8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Edition,</a:t>
            </a:r>
            <a:r>
              <a:rPr lang="en-US" sz="4800" i="1" dirty="0" smtClean="0"/>
              <a:t> </a:t>
            </a:r>
            <a:r>
              <a:rPr lang="en-US" sz="4800" dirty="0" smtClean="0"/>
              <a:t>Chapter 11 Review Video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4038600"/>
            <a:ext cx="7696200" cy="838199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Religion and Reform (1800 – 1860) 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09600" y="0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tx1"/>
                </a:solidFill>
              </a:rPr>
              <a:t>www.Apushreview.com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4648200"/>
            <a:ext cx="4038600" cy="2182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out the description for videos that match up with the new curriculum.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5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Individualism: The Ethic of the Middle Class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Ralph Waldo Emerson and Transcendentalism:</a:t>
            </a:r>
          </a:p>
          <a:p>
            <a:pPr lvl="1"/>
            <a:r>
              <a:rPr lang="en-US" dirty="0" smtClean="0"/>
              <a:t>Transcendentalism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Every person possesses an inner light that can illuminate the highest truth and put him/her in direct touch with God</a:t>
            </a:r>
          </a:p>
          <a:p>
            <a:pPr lvl="1"/>
            <a:r>
              <a:rPr lang="en-US" dirty="0"/>
              <a:t>Ralph Waldo Emerson:</a:t>
            </a:r>
          </a:p>
          <a:p>
            <a:pPr lvl="2"/>
            <a:r>
              <a:rPr lang="en-US" dirty="0"/>
              <a:t>“Self-Reliance”</a:t>
            </a:r>
          </a:p>
          <a:p>
            <a:r>
              <a:rPr lang="en-US" dirty="0" smtClean="0"/>
              <a:t>Emerson’s Literary Influence:</a:t>
            </a:r>
          </a:p>
          <a:p>
            <a:pPr lvl="1"/>
            <a:r>
              <a:rPr lang="en-US" dirty="0"/>
              <a:t>Henry David Thoreau:</a:t>
            </a:r>
          </a:p>
          <a:p>
            <a:pPr lvl="2"/>
            <a:r>
              <a:rPr lang="en-US" i="1" dirty="0"/>
              <a:t>Walden</a:t>
            </a:r>
            <a:r>
              <a:rPr lang="en-US" dirty="0"/>
              <a:t> – Thoreau lived alone in nature for 2 years</a:t>
            </a:r>
          </a:p>
          <a:p>
            <a:pPr lvl="2"/>
            <a:r>
              <a:rPr lang="en-US" i="1" dirty="0" smtClean="0"/>
              <a:t>Civil Disobedience </a:t>
            </a:r>
            <a:r>
              <a:rPr lang="en-US" dirty="0" smtClean="0"/>
              <a:t>– urged individuals to resist unjust laws</a:t>
            </a:r>
            <a:endParaRPr lang="en-US" dirty="0"/>
          </a:p>
          <a:p>
            <a:pPr lvl="1"/>
            <a:r>
              <a:rPr lang="en-US" dirty="0" smtClean="0"/>
              <a:t>Margaret Fuller:</a:t>
            </a:r>
          </a:p>
          <a:p>
            <a:pPr lvl="2"/>
            <a:r>
              <a:rPr lang="en-US" dirty="0" smtClean="0"/>
              <a:t>Argued for women’s social independence</a:t>
            </a:r>
          </a:p>
          <a:p>
            <a:pPr lvl="1"/>
            <a:r>
              <a:rPr lang="en-US" dirty="0" smtClean="0"/>
              <a:t>Walt Whitman:</a:t>
            </a:r>
          </a:p>
          <a:p>
            <a:pPr lvl="2"/>
            <a:r>
              <a:rPr lang="en-US" i="1" dirty="0" smtClean="0"/>
              <a:t>Leaves of Grass</a:t>
            </a:r>
            <a:r>
              <a:rPr lang="en-US" dirty="0" smtClean="0"/>
              <a:t> – focus on the individual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File:Ralph Waldo Emerson ca1857 retouched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667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File:Henry David Thoreau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2362200" cy="289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12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Rural Communalism and Urban Popular Culture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Utopias:</a:t>
            </a:r>
          </a:p>
          <a:p>
            <a:pPr lvl="1"/>
            <a:r>
              <a:rPr lang="en-US" dirty="0" smtClean="0"/>
              <a:t>Societies that sought to achieve perfection</a:t>
            </a:r>
            <a:endParaRPr lang="en-US" dirty="0"/>
          </a:p>
          <a:p>
            <a:r>
              <a:rPr lang="en-US" dirty="0" smtClean="0"/>
              <a:t>The Utopian Impulse:</a:t>
            </a:r>
          </a:p>
          <a:p>
            <a:pPr lvl="1"/>
            <a:r>
              <a:rPr lang="en-US" dirty="0"/>
              <a:t>Shakers:</a:t>
            </a:r>
          </a:p>
          <a:p>
            <a:pPr lvl="2"/>
            <a:r>
              <a:rPr lang="en-US" dirty="0"/>
              <a:t>Founded by Ann Lee</a:t>
            </a:r>
          </a:p>
          <a:p>
            <a:pPr lvl="2"/>
            <a:r>
              <a:rPr lang="en-US" dirty="0"/>
              <a:t>Advocated celibacy, equal rights for women</a:t>
            </a:r>
          </a:p>
          <a:p>
            <a:pPr lvl="1"/>
            <a:r>
              <a:rPr lang="en-US" dirty="0"/>
              <a:t>Oneida – “Free love”, sought to achieve perfection</a:t>
            </a:r>
          </a:p>
          <a:p>
            <a:pPr lvl="2"/>
            <a:r>
              <a:rPr lang="en-US" dirty="0" smtClean="0"/>
              <a:t>Silverware production</a:t>
            </a:r>
            <a:endParaRPr lang="en-US" dirty="0"/>
          </a:p>
          <a:p>
            <a:r>
              <a:rPr lang="en-US" dirty="0" smtClean="0"/>
              <a:t>Joseph Smith and the Mormon Experience:</a:t>
            </a:r>
          </a:p>
          <a:p>
            <a:pPr lvl="1"/>
            <a:r>
              <a:rPr lang="en-US" dirty="0" smtClean="0"/>
              <a:t>Mormons (Church of Jesus Christ of Latter Day Saints)</a:t>
            </a:r>
          </a:p>
          <a:p>
            <a:pPr lvl="1"/>
            <a:r>
              <a:rPr lang="en-US" dirty="0" smtClean="0"/>
              <a:t>Smith and his brother were murdered</a:t>
            </a:r>
          </a:p>
          <a:p>
            <a:pPr lvl="1"/>
            <a:r>
              <a:rPr lang="en-US" dirty="0" smtClean="0"/>
              <a:t>Brigham Young led the Mormons to Utah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Brigham Young by Charles William Cart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3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Shakers Dancing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"/>
            <a:ext cx="4524375" cy="289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58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Rural Communalism and Urban Popular Culture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Urban Popular Culture:</a:t>
            </a:r>
          </a:p>
          <a:p>
            <a:pPr lvl="1"/>
            <a:r>
              <a:rPr lang="en-US" dirty="0" smtClean="0"/>
              <a:t>Minstrel Shows:</a:t>
            </a:r>
          </a:p>
          <a:p>
            <a:pPr lvl="2"/>
            <a:r>
              <a:rPr lang="en-US" dirty="0" smtClean="0"/>
              <a:t>White actors used blackface in shows that promoted racism and stereotypes</a:t>
            </a:r>
            <a:endParaRPr lang="en-US" dirty="0"/>
          </a:p>
          <a:p>
            <a:pPr lvl="2"/>
            <a:r>
              <a:rPr lang="en-US" dirty="0" smtClean="0"/>
              <a:t>“Jim Crow” was a major character</a:t>
            </a:r>
            <a:endParaRPr lang="en-US" dirty="0"/>
          </a:p>
          <a:p>
            <a:pPr lvl="1"/>
            <a:r>
              <a:rPr lang="en-US" dirty="0" smtClean="0"/>
              <a:t>Nativist Movements:</a:t>
            </a:r>
          </a:p>
          <a:p>
            <a:pPr lvl="2"/>
            <a:r>
              <a:rPr lang="en-US" dirty="0" smtClean="0"/>
              <a:t>Distain for immigrants</a:t>
            </a:r>
          </a:p>
          <a:p>
            <a:pPr lvl="2"/>
            <a:r>
              <a:rPr lang="en-US" dirty="0" smtClean="0"/>
              <a:t>Called for an end to immigration</a:t>
            </a:r>
          </a:p>
          <a:p>
            <a:pPr lvl="2"/>
            <a:r>
              <a:rPr lang="en-US" dirty="0" smtClean="0"/>
              <a:t>Aimed mostly at Irish (Catholics) who tended to vote Democrat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File:Jimcr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90800"/>
            <a:ext cx="2826326" cy="404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87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Abolitionism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Black Social Thought: Uplift, Race Equality, and Rebellion:</a:t>
            </a:r>
          </a:p>
          <a:p>
            <a:pPr lvl="1"/>
            <a:r>
              <a:rPr lang="en-US" dirty="0"/>
              <a:t>David Walker:</a:t>
            </a:r>
          </a:p>
          <a:p>
            <a:pPr lvl="2"/>
            <a:r>
              <a:rPr lang="en-US" i="1" dirty="0" smtClean="0"/>
              <a:t>An Appeal… to the Colored Citizens of the World</a:t>
            </a:r>
          </a:p>
          <a:p>
            <a:pPr lvl="2"/>
            <a:r>
              <a:rPr lang="en-US" dirty="0" smtClean="0"/>
              <a:t>Advocated </a:t>
            </a:r>
            <a:r>
              <a:rPr lang="en-US" dirty="0"/>
              <a:t>violence to end slavery</a:t>
            </a:r>
          </a:p>
          <a:p>
            <a:pPr lvl="1"/>
            <a:r>
              <a:rPr lang="en-US" dirty="0" smtClean="0"/>
              <a:t>Nat Turner’s Rebellion (1831):</a:t>
            </a:r>
          </a:p>
          <a:p>
            <a:pPr lvl="2"/>
            <a:r>
              <a:rPr lang="en-US" dirty="0" smtClean="0"/>
              <a:t>Claimed to have revelations from Jesus</a:t>
            </a:r>
          </a:p>
          <a:p>
            <a:pPr lvl="2"/>
            <a:r>
              <a:rPr lang="en-US" dirty="0" smtClean="0"/>
              <a:t>Rebellion in VA that killed 55 whites</a:t>
            </a:r>
          </a:p>
          <a:p>
            <a:pPr lvl="2"/>
            <a:r>
              <a:rPr lang="en-US" dirty="0" smtClean="0"/>
              <a:t>60 blacks, including Turner, were killed in retaliation</a:t>
            </a:r>
          </a:p>
          <a:p>
            <a:pPr lvl="2"/>
            <a:r>
              <a:rPr lang="en-US" dirty="0" smtClean="0"/>
              <a:t>As with all rebellions, slave laws became more harsh</a:t>
            </a:r>
            <a:endParaRPr lang="en-US" dirty="0"/>
          </a:p>
          <a:p>
            <a:r>
              <a:rPr lang="en-US" dirty="0" smtClean="0"/>
              <a:t>Evangelical Abolitionism:</a:t>
            </a:r>
          </a:p>
          <a:p>
            <a:pPr lvl="1"/>
            <a:r>
              <a:rPr lang="en-US" dirty="0"/>
              <a:t>***William Lloyd Garrison:***</a:t>
            </a:r>
          </a:p>
          <a:p>
            <a:pPr lvl="2"/>
            <a:r>
              <a:rPr lang="en-US" dirty="0"/>
              <a:t>Radical abolitionist (for his time)</a:t>
            </a:r>
          </a:p>
          <a:p>
            <a:pPr lvl="2"/>
            <a:r>
              <a:rPr lang="en-US" dirty="0"/>
              <a:t>Published </a:t>
            </a:r>
            <a:r>
              <a:rPr lang="en-US" i="1" dirty="0"/>
              <a:t>The Liberator</a:t>
            </a:r>
            <a:r>
              <a:rPr lang="en-US" dirty="0"/>
              <a:t> – immediate and uncompensated end to slavery</a:t>
            </a:r>
          </a:p>
          <a:p>
            <a:pPr lvl="1"/>
            <a:r>
              <a:rPr lang="en-US" dirty="0" smtClean="0"/>
              <a:t>The American Anti-Slavery Society:</a:t>
            </a:r>
          </a:p>
          <a:p>
            <a:pPr lvl="2"/>
            <a:r>
              <a:rPr lang="en-US" dirty="0" smtClean="0"/>
              <a:t>Founded by Garrison and Theodore Weld</a:t>
            </a:r>
          </a:p>
          <a:p>
            <a:pPr lvl="2"/>
            <a:r>
              <a:rPr lang="en-US" dirty="0" smtClean="0"/>
              <a:t>Helped show the violence of slavery</a:t>
            </a:r>
          </a:p>
          <a:p>
            <a:pPr lvl="1"/>
            <a:r>
              <a:rPr lang="en-US" dirty="0" smtClean="0"/>
              <a:t>Underground RR:</a:t>
            </a:r>
          </a:p>
          <a:p>
            <a:pPr lvl="2"/>
            <a:r>
              <a:rPr lang="en-US" dirty="0" smtClean="0"/>
              <a:t>1,000 slaves a year – Harriet Tubman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Nat Turner woodcu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85855" cy="403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Garrison, William Lloyd, three-quarter-length, seated - NARA - 530489.t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3236"/>
            <a:ext cx="2667000" cy="3775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146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Abolitionism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Opposition and Internal Conflict:</a:t>
            </a:r>
          </a:p>
          <a:p>
            <a:pPr lvl="1"/>
            <a:r>
              <a:rPr lang="en-US" dirty="0" smtClean="0"/>
              <a:t>Abolitionists were few in number</a:t>
            </a:r>
          </a:p>
          <a:p>
            <a:pPr lvl="1"/>
            <a:r>
              <a:rPr lang="en-US" dirty="0" smtClean="0"/>
              <a:t>Many in the North benefitted from slavery (textile manufacturers, hog farmers)</a:t>
            </a:r>
          </a:p>
          <a:p>
            <a:pPr lvl="1"/>
            <a:r>
              <a:rPr lang="en-US" dirty="0" smtClean="0"/>
              <a:t>Amalgamation:</a:t>
            </a:r>
          </a:p>
          <a:p>
            <a:pPr lvl="2"/>
            <a:r>
              <a:rPr lang="en-US" dirty="0" smtClean="0"/>
              <a:t>Many whites opposed the intermarriage of whites and blacks</a:t>
            </a:r>
            <a:endParaRPr lang="en-US" dirty="0"/>
          </a:p>
          <a:p>
            <a:pPr lvl="1"/>
            <a:r>
              <a:rPr lang="en-US" dirty="0" smtClean="0"/>
              <a:t>Elijah Lovejoy:</a:t>
            </a:r>
          </a:p>
          <a:p>
            <a:pPr lvl="2"/>
            <a:r>
              <a:rPr lang="en-US" dirty="0"/>
              <a:t>Murdered in Illinois, outspoken abolitionist and editor of newspaper</a:t>
            </a:r>
          </a:p>
          <a:p>
            <a:pPr lvl="1"/>
            <a:r>
              <a:rPr lang="en-US" dirty="0" smtClean="0"/>
              <a:t>Gag Rule – All anti-slavery petitions in the House would not be discussed; later overturned by JQA</a:t>
            </a:r>
            <a:endParaRPr lang="en-US" dirty="0"/>
          </a:p>
          <a:p>
            <a:r>
              <a:rPr lang="en-US" dirty="0" smtClean="0"/>
              <a:t>The abolitionist movement split over women’s rights</a:t>
            </a:r>
          </a:p>
          <a:p>
            <a:pPr lvl="1"/>
            <a:r>
              <a:rPr lang="en-US" dirty="0" smtClean="0"/>
              <a:t>Garrison’s American Anti-Slavery Society supported women’s rights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Lovejoyat1837AltonIllinoisRio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"/>
            <a:ext cx="5867400" cy="3637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John Quincy Adams - copy of 1843 Philip Haas Daguerreotyp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888673" cy="4076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351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Women’s Rights Movement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Women played a large role in trying to reform American Society</a:t>
            </a:r>
          </a:p>
          <a:p>
            <a:r>
              <a:rPr lang="en-US" dirty="0" smtClean="0"/>
              <a:t>Origins of the Women’s Movement:</a:t>
            </a:r>
          </a:p>
          <a:p>
            <a:pPr lvl="1"/>
            <a:r>
              <a:rPr lang="en-US" dirty="0" smtClean="0"/>
              <a:t>Separate Sphere – expectation that women had different roles in society </a:t>
            </a:r>
          </a:p>
          <a:p>
            <a:pPr lvl="1"/>
            <a:r>
              <a:rPr lang="en-US" dirty="0"/>
              <a:t>Dorothea Dix – mental health reform</a:t>
            </a:r>
          </a:p>
          <a:p>
            <a:pPr lvl="1"/>
            <a:r>
              <a:rPr lang="en-US" dirty="0"/>
              <a:t>Horace Mann – “Father of Education”</a:t>
            </a:r>
          </a:p>
          <a:p>
            <a:pPr lvl="2"/>
            <a:r>
              <a:rPr lang="en-US" dirty="0" smtClean="0"/>
              <a:t>Tax-Supported </a:t>
            </a:r>
            <a:r>
              <a:rPr lang="en-US" dirty="0"/>
              <a:t>elementary schools </a:t>
            </a:r>
          </a:p>
          <a:p>
            <a:pPr lvl="2"/>
            <a:r>
              <a:rPr lang="en-US" dirty="0"/>
              <a:t>Schools in the South and West were inferior to the North</a:t>
            </a:r>
          </a:p>
          <a:p>
            <a:r>
              <a:rPr lang="en-US" dirty="0" smtClean="0"/>
              <a:t>From Black Rights to Women’s Rights:</a:t>
            </a:r>
          </a:p>
          <a:p>
            <a:pPr lvl="1"/>
            <a:r>
              <a:rPr lang="en-US" i="1" dirty="0" smtClean="0"/>
              <a:t>Uncle Tom’s Cabin: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Harriet Beecher Stowe – portrayed the evils of slavery</a:t>
            </a:r>
            <a:endParaRPr lang="en-US" dirty="0"/>
          </a:p>
          <a:p>
            <a:pPr lvl="1"/>
            <a:r>
              <a:rPr lang="en-US" dirty="0" smtClean="0"/>
              <a:t>Seneca Falls Convention:</a:t>
            </a:r>
          </a:p>
          <a:p>
            <a:pPr lvl="2"/>
            <a:r>
              <a:rPr lang="en-US" dirty="0" smtClean="0"/>
              <a:t>Elizabeth Cady Stanton and </a:t>
            </a:r>
            <a:r>
              <a:rPr lang="en-US" dirty="0" err="1" smtClean="0"/>
              <a:t>Lucretia</a:t>
            </a:r>
            <a:r>
              <a:rPr lang="en-US" dirty="0" smtClean="0"/>
              <a:t> Mott</a:t>
            </a:r>
          </a:p>
          <a:p>
            <a:pPr lvl="2"/>
            <a:r>
              <a:rPr lang="en-US" dirty="0" smtClean="0"/>
              <a:t>Declaration of Sentiments – “All men and women are created equal”</a:t>
            </a:r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Dix-Dorothea-LOC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24384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Horace Mann - Daguerreotype by Southworth &amp; Hawes, c185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23622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075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r>
              <a:rPr lang="en-US" dirty="0" smtClean="0"/>
              <a:t>Transcendentalism</a:t>
            </a:r>
          </a:p>
          <a:p>
            <a:r>
              <a:rPr lang="en-US" dirty="0" smtClean="0"/>
              <a:t>Henry David Thoreau</a:t>
            </a:r>
          </a:p>
          <a:p>
            <a:r>
              <a:rPr lang="en-US" dirty="0" smtClean="0"/>
              <a:t>Minstrel Shows</a:t>
            </a:r>
          </a:p>
          <a:p>
            <a:r>
              <a:rPr lang="en-US" dirty="0" smtClean="0"/>
              <a:t>Nativism</a:t>
            </a:r>
          </a:p>
          <a:p>
            <a:r>
              <a:rPr lang="en-US" dirty="0" smtClean="0"/>
              <a:t>Nat Turner’s Rebellion</a:t>
            </a:r>
          </a:p>
          <a:p>
            <a:r>
              <a:rPr lang="en-US" dirty="0" smtClean="0"/>
              <a:t>William Lloyd Garrison</a:t>
            </a:r>
          </a:p>
          <a:p>
            <a:r>
              <a:rPr lang="en-US" dirty="0" smtClean="0"/>
              <a:t>Abolitionist Movement split over women’s rights</a:t>
            </a:r>
          </a:p>
          <a:p>
            <a:r>
              <a:rPr lang="en-US" dirty="0" smtClean="0"/>
              <a:t>Dorothea Dix</a:t>
            </a:r>
          </a:p>
          <a:p>
            <a:r>
              <a:rPr lang="en-US" dirty="0" smtClean="0"/>
              <a:t>Seneca Falls Convention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6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173042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975" y="1676400"/>
            <a:ext cx="8229600" cy="43251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Good luck on your tests</a:t>
            </a:r>
          </a:p>
          <a:p>
            <a:r>
              <a:rPr lang="en-US" dirty="0" smtClean="0"/>
              <a:t>Check out videos matching the new curriculum</a:t>
            </a:r>
          </a:p>
          <a:p>
            <a:r>
              <a:rPr lang="en-US" dirty="0" smtClean="0"/>
              <a:t>Spread the word</a:t>
            </a:r>
          </a:p>
          <a:p>
            <a:r>
              <a:rPr lang="en-US" dirty="0" smtClean="0"/>
              <a:t>Subscribe</a:t>
            </a:r>
          </a:p>
        </p:txBody>
      </p:sp>
      <p:sp>
        <p:nvSpPr>
          <p:cNvPr id="7" name="AutoShape 2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File:Horace Mann - Daguerreotype by Southworth &amp; Hawes, c185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352800"/>
            <a:ext cx="2362200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ular Callout 4"/>
          <p:cNvSpPr/>
          <p:nvPr/>
        </p:nvSpPr>
        <p:spPr>
          <a:xfrm>
            <a:off x="5638800" y="2895600"/>
            <a:ext cx="2895600" cy="1371600"/>
          </a:xfrm>
          <a:prstGeom prst="wedgeRoundRectCallout">
            <a:avLst>
              <a:gd name="adj1" fmla="val -77771"/>
              <a:gd name="adj2" fmla="val 766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You can thank me for getting your education….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44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13795</TotalTime>
  <Words>620</Words>
  <Application>Microsoft Office PowerPoint</Application>
  <PresentationFormat>On-screen Show (4:3)</PresentationFormat>
  <Paragraphs>151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America’s History, 8th Edition, Chapter 11 Review Video</vt:lpstr>
      <vt:lpstr>Individualism: The Ethic of the Middle Class</vt:lpstr>
      <vt:lpstr>Rural Communalism and Urban Popular Culture</vt:lpstr>
      <vt:lpstr>Rural Communalism and Urban Popular Culture</vt:lpstr>
      <vt:lpstr>Abolitionism</vt:lpstr>
      <vt:lpstr>Abolitionism</vt:lpstr>
      <vt:lpstr>The Women’s Rights Movement</vt:lpstr>
      <vt:lpstr>Quick Review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Review Video</dc:title>
  <dc:creator>Adam Norris</dc:creator>
  <cp:lastModifiedBy>adam</cp:lastModifiedBy>
  <cp:revision>586</cp:revision>
  <dcterms:created xsi:type="dcterms:W3CDTF">2013-08-26T14:38:25Z</dcterms:created>
  <dcterms:modified xsi:type="dcterms:W3CDTF">2014-10-26T22:29:32Z</dcterms:modified>
</cp:coreProperties>
</file>