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10"/>
  </p:notesMasterIdLst>
  <p:sldIdLst>
    <p:sldId id="256" r:id="rId2"/>
    <p:sldId id="284" r:id="rId3"/>
    <p:sldId id="286" r:id="rId4"/>
    <p:sldId id="287" r:id="rId5"/>
    <p:sldId id="288" r:id="rId6"/>
    <p:sldId id="289" r:id="rId7"/>
    <p:sldId id="285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D1D30-5272-41D7-BF71-00AFC73D922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2D738-EB8F-45C6-8123-B27B74FD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7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EDF18F2-0992-4D86-8F4D-CE61AB4BF03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663" y="1295400"/>
            <a:ext cx="7384473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/>
              <a:t>America’s History</a:t>
            </a:r>
            <a:r>
              <a:rPr lang="en-US" sz="4800" dirty="0" smtClean="0"/>
              <a:t>, 8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Edition,</a:t>
            </a:r>
            <a:r>
              <a:rPr lang="en-US" sz="4800" i="1" dirty="0" smtClean="0"/>
              <a:t> </a:t>
            </a:r>
            <a:r>
              <a:rPr lang="en-US" sz="4800" dirty="0" smtClean="0"/>
              <a:t>Chapter 13 Review Video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696200" cy="8381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Expansion, War, and Sectional Crisis: 1844 – 1860 </a:t>
            </a:r>
            <a:endParaRPr lang="en-US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0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tx1"/>
                </a:solidFill>
              </a:rPr>
              <a:t>www.Apushreview.com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4648200"/>
            <a:ext cx="4038600" cy="2182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out the description for videos that match up with the new curriculum.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5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Manifest Destiny: South and North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“Manifest Destiny”</a:t>
            </a:r>
          </a:p>
          <a:p>
            <a:pPr lvl="1"/>
            <a:r>
              <a:rPr lang="en-US" dirty="0"/>
              <a:t>God-given right to expand from coast to coast </a:t>
            </a:r>
          </a:p>
          <a:p>
            <a:pPr lvl="1"/>
            <a:r>
              <a:rPr lang="en-US" dirty="0"/>
              <a:t>Coined by John O’Sullivan</a:t>
            </a:r>
          </a:p>
          <a:p>
            <a:r>
              <a:rPr lang="en-US" dirty="0" smtClean="0"/>
              <a:t>Oregon:</a:t>
            </a:r>
          </a:p>
          <a:p>
            <a:pPr lvl="1"/>
            <a:r>
              <a:rPr lang="en-US" dirty="0"/>
              <a:t>Joint Occupation with Britain</a:t>
            </a:r>
          </a:p>
          <a:p>
            <a:pPr lvl="1"/>
            <a:r>
              <a:rPr lang="en-US" dirty="0"/>
              <a:t>“54°40’ or Fight!”</a:t>
            </a:r>
          </a:p>
          <a:p>
            <a:pPr lvl="1"/>
            <a:r>
              <a:rPr lang="en-US" dirty="0"/>
              <a:t>Eventually, the US and Britain settle on the 49</a:t>
            </a:r>
            <a:r>
              <a:rPr lang="en-US" baseline="30000" dirty="0"/>
              <a:t>th</a:t>
            </a:r>
            <a:r>
              <a:rPr lang="en-US" dirty="0"/>
              <a:t> parallel </a:t>
            </a:r>
          </a:p>
          <a:p>
            <a:r>
              <a:rPr lang="en-US" dirty="0" smtClean="0"/>
              <a:t>California:</a:t>
            </a:r>
          </a:p>
          <a:p>
            <a:pPr lvl="1"/>
            <a:r>
              <a:rPr lang="en-US" dirty="0" smtClean="0"/>
              <a:t>Part of Mexico – series of missions</a:t>
            </a:r>
            <a:endParaRPr lang="en-US" dirty="0"/>
          </a:p>
          <a:p>
            <a:r>
              <a:rPr lang="en-US" dirty="0" smtClean="0"/>
              <a:t>Indians on the Great Plains:</a:t>
            </a:r>
          </a:p>
          <a:p>
            <a:pPr lvl="1"/>
            <a:r>
              <a:rPr lang="en-US" dirty="0" smtClean="0"/>
              <a:t>Somewhat sedentary – hunted bison</a:t>
            </a:r>
          </a:p>
          <a:p>
            <a:pPr lvl="1"/>
            <a:r>
              <a:rPr lang="en-US" dirty="0" smtClean="0"/>
              <a:t>European weapons transformed life on the Plains</a:t>
            </a:r>
            <a:endParaRPr lang="en-US" dirty="0"/>
          </a:p>
          <a:p>
            <a:r>
              <a:rPr lang="en-US" dirty="0" smtClean="0"/>
              <a:t>The Election of 1844 (Video in Description):</a:t>
            </a:r>
          </a:p>
          <a:p>
            <a:pPr lvl="1"/>
            <a:r>
              <a:rPr lang="en-US" dirty="0"/>
              <a:t>Polk fully supports annexation</a:t>
            </a:r>
          </a:p>
          <a:p>
            <a:pPr lvl="1"/>
            <a:r>
              <a:rPr lang="en-US" dirty="0"/>
              <a:t>TX is annexed via a joint resolution in February 1845, admitted into the country in December </a:t>
            </a:r>
          </a:p>
          <a:p>
            <a:pPr lvl="1"/>
            <a:r>
              <a:rPr lang="en-US" dirty="0"/>
              <a:t>Henry Clay and some </a:t>
            </a:r>
            <a:r>
              <a:rPr lang="en-US" dirty="0" smtClean="0"/>
              <a:t>Whigs resisted expansion </a:t>
            </a:r>
            <a:r>
              <a:rPr lang="en-US" dirty="0"/>
              <a:t>– feared tensions over slavery 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File:American progr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3451320"/>
            <a:ext cx="4454236" cy="338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1846 Oregon territo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414" y="6927"/>
            <a:ext cx="4587586" cy="415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File:Henry Clay c1850s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"/>
            <a:ext cx="2968625" cy="446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File:James Knox Polk by GPA Healy, 1858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04801"/>
            <a:ext cx="3527222" cy="4444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1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War, Expansion, and Slavery, 1846 – 1850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Mexican-American War:</a:t>
            </a:r>
          </a:p>
          <a:p>
            <a:pPr lvl="1"/>
            <a:r>
              <a:rPr lang="en-US" dirty="0" smtClean="0"/>
              <a:t>Slidell Mission – Polk sent John Slidell to buy CA and NM for $30 million, Mexico refused to meet with him</a:t>
            </a:r>
          </a:p>
          <a:p>
            <a:pPr lvl="1"/>
            <a:r>
              <a:rPr lang="en-US" dirty="0"/>
              <a:t>Boundary issue:</a:t>
            </a:r>
          </a:p>
          <a:p>
            <a:pPr lvl="2"/>
            <a:r>
              <a:rPr lang="en-US" dirty="0"/>
              <a:t>TX claimed the Rio Grande, Mexico claimed to the Nueces River</a:t>
            </a:r>
          </a:p>
          <a:p>
            <a:pPr lvl="1"/>
            <a:r>
              <a:rPr lang="en-US" dirty="0" smtClean="0"/>
              <a:t>Conscience Whigs – those that opposed the war on moral grounds</a:t>
            </a:r>
          </a:p>
          <a:p>
            <a:pPr lvl="1"/>
            <a:r>
              <a:rPr lang="en-US" dirty="0" smtClean="0"/>
              <a:t>“Mexico will poison us” - Emerson</a:t>
            </a:r>
            <a:endParaRPr lang="en-US" dirty="0"/>
          </a:p>
          <a:p>
            <a:r>
              <a:rPr lang="en-US" dirty="0"/>
              <a:t>***Wilmot Proviso***</a:t>
            </a:r>
          </a:p>
          <a:p>
            <a:pPr lvl="1"/>
            <a:r>
              <a:rPr lang="en-US" dirty="0"/>
              <a:t>David Wilmot (D – NY) </a:t>
            </a:r>
          </a:p>
          <a:p>
            <a:pPr lvl="1"/>
            <a:r>
              <a:rPr lang="en-US" dirty="0"/>
              <a:t>Introduced an amendment to a bill stating slavery would NOT exist in any land gained from Mexico</a:t>
            </a:r>
          </a:p>
          <a:p>
            <a:pPr lvl="1"/>
            <a:r>
              <a:rPr lang="en-US" dirty="0"/>
              <a:t>Passed the House (more population in North), but NOT the Senate</a:t>
            </a:r>
          </a:p>
          <a:p>
            <a:r>
              <a:rPr lang="en-US" dirty="0"/>
              <a:t>Free-Soil Party:</a:t>
            </a:r>
          </a:p>
          <a:p>
            <a:pPr lvl="1"/>
            <a:r>
              <a:rPr lang="en-US" dirty="0"/>
              <a:t>Were against the extension of slavery into </a:t>
            </a:r>
            <a:r>
              <a:rPr lang="en-US" dirty="0" smtClean="0"/>
              <a:t>territories – took away jobs from whites</a:t>
            </a:r>
            <a:endParaRPr lang="en-US" dirty="0"/>
          </a:p>
          <a:p>
            <a:pPr lvl="1"/>
            <a:r>
              <a:rPr lang="en-US" dirty="0"/>
              <a:t>“Free labor, free soil, free men”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File:David Wilm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918" y="-6927"/>
            <a:ext cx="2860964" cy="40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41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War, Expansion, and Slavery, 1846 – 1850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Election of 1848:</a:t>
            </a:r>
          </a:p>
          <a:p>
            <a:pPr lvl="1"/>
            <a:r>
              <a:rPr lang="en-US" dirty="0" smtClean="0"/>
              <a:t>General Zachary Taylor wins (Whig)</a:t>
            </a:r>
            <a:endParaRPr lang="en-US" dirty="0"/>
          </a:p>
          <a:p>
            <a:r>
              <a:rPr lang="en-US" dirty="0"/>
              <a:t>Gold Rush:</a:t>
            </a:r>
          </a:p>
          <a:p>
            <a:pPr lvl="1"/>
            <a:r>
              <a:rPr lang="en-US" dirty="0"/>
              <a:t>John Sutter’s mills</a:t>
            </a:r>
          </a:p>
          <a:p>
            <a:pPr lvl="1"/>
            <a:r>
              <a:rPr lang="en-US" dirty="0"/>
              <a:t>49ers </a:t>
            </a:r>
          </a:p>
          <a:p>
            <a:pPr lvl="1"/>
            <a:r>
              <a:rPr lang="en-US" dirty="0"/>
              <a:t>Mostly men – population increases from 14,000 to 220,000 in 4 years</a:t>
            </a:r>
          </a:p>
          <a:p>
            <a:pPr lvl="1"/>
            <a:r>
              <a:rPr lang="en-US" dirty="0" smtClean="0"/>
              <a:t>Many Mexicans and </a:t>
            </a:r>
            <a:r>
              <a:rPr lang="en-US" dirty="0" err="1" smtClean="0"/>
              <a:t>Californios</a:t>
            </a:r>
            <a:r>
              <a:rPr lang="en-US" dirty="0" smtClean="0"/>
              <a:t> were forced off their lands</a:t>
            </a:r>
          </a:p>
          <a:p>
            <a:endParaRPr lang="en-US" dirty="0" smtClean="0"/>
          </a:p>
          <a:p>
            <a:r>
              <a:rPr lang="en-US" dirty="0" smtClean="0"/>
              <a:t>Compromise </a:t>
            </a:r>
            <a:r>
              <a:rPr lang="en-US" dirty="0"/>
              <a:t>of 1850: (5 parts)</a:t>
            </a:r>
          </a:p>
          <a:p>
            <a:pPr lvl="1"/>
            <a:r>
              <a:rPr lang="en-US" dirty="0"/>
              <a:t>Popular Sovereignty in the Mexican Cession</a:t>
            </a:r>
          </a:p>
          <a:p>
            <a:pPr lvl="1"/>
            <a:r>
              <a:rPr lang="en-US" dirty="0"/>
              <a:t>California is admitted as a free state (free states have an advantage in the Senate)</a:t>
            </a:r>
          </a:p>
          <a:p>
            <a:pPr lvl="1"/>
            <a:r>
              <a:rPr lang="en-US" dirty="0"/>
              <a:t>More strict fugitive slave law </a:t>
            </a:r>
            <a:r>
              <a:rPr lang="en-US" dirty="0" smtClean="0"/>
              <a:t>(most divisive part of Compromise)</a:t>
            </a:r>
            <a:endParaRPr lang="en-US" dirty="0"/>
          </a:p>
          <a:p>
            <a:pPr lvl="1"/>
            <a:r>
              <a:rPr lang="en-US" dirty="0"/>
              <a:t>Slave trade is outlawed in DC</a:t>
            </a:r>
          </a:p>
          <a:p>
            <a:pPr lvl="1"/>
            <a:r>
              <a:rPr lang="en-US" dirty="0"/>
              <a:t>Texas paid money to relinquish some land in dispute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File:Henry Clay Senat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0"/>
            <a:ext cx="4991100" cy="400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9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End of the Second Party System, 1850 - 1858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Impact of the Fugitive Slave Act:</a:t>
            </a:r>
          </a:p>
          <a:p>
            <a:pPr lvl="1"/>
            <a:r>
              <a:rPr lang="en-US" sz="2300" dirty="0"/>
              <a:t>**Personal Liberty Laws**:</a:t>
            </a:r>
          </a:p>
          <a:p>
            <a:pPr lvl="2"/>
            <a:r>
              <a:rPr lang="en-US" sz="2300" dirty="0"/>
              <a:t>Laws passed by Northern states that barred involvement in returning runaway slaves</a:t>
            </a:r>
          </a:p>
          <a:p>
            <a:pPr lvl="1"/>
            <a:r>
              <a:rPr lang="en-US" sz="2300" dirty="0" smtClean="0"/>
              <a:t>The Wisconsin state supreme court declared the Fugitive Slave Act unconstitutional – increased tensions</a:t>
            </a:r>
            <a:endParaRPr lang="en-US" sz="2300" dirty="0"/>
          </a:p>
          <a:p>
            <a:r>
              <a:rPr lang="en-US" sz="2600" dirty="0" smtClean="0"/>
              <a:t>End of the Whigs: </a:t>
            </a:r>
          </a:p>
          <a:p>
            <a:pPr lvl="1"/>
            <a:r>
              <a:rPr lang="en-US" sz="2300" dirty="0" smtClean="0"/>
              <a:t>With the deaths of Clay and Webster (1852) the Whigs disappear </a:t>
            </a:r>
            <a:endParaRPr lang="en-US" sz="2300" dirty="0"/>
          </a:p>
          <a:p>
            <a:r>
              <a:rPr lang="en-US" sz="2600" dirty="0" smtClean="0"/>
              <a:t>Pierce’s Presidency (elected in 1852)</a:t>
            </a:r>
          </a:p>
          <a:p>
            <a:pPr lvl="1"/>
            <a:r>
              <a:rPr lang="en-US" sz="2300" dirty="0"/>
              <a:t>Ostend Manifesto:</a:t>
            </a:r>
          </a:p>
          <a:p>
            <a:pPr lvl="2"/>
            <a:r>
              <a:rPr lang="en-US" sz="2300" dirty="0"/>
              <a:t>Plan to buy Cuba from Spain, if they refused, US would take it by force</a:t>
            </a:r>
          </a:p>
          <a:p>
            <a:pPr lvl="2"/>
            <a:r>
              <a:rPr lang="en-US" sz="2300" dirty="0"/>
              <a:t>Fear of making Cuba a slave state</a:t>
            </a:r>
          </a:p>
          <a:p>
            <a:pPr lvl="1"/>
            <a:r>
              <a:rPr lang="en-US" sz="2300" dirty="0"/>
              <a:t>Gadsden Purchase:</a:t>
            </a:r>
          </a:p>
          <a:p>
            <a:pPr lvl="2"/>
            <a:r>
              <a:rPr lang="en-US" sz="2300" dirty="0"/>
              <a:t>Jimmy Fallon “Gadsden Purchase”</a:t>
            </a:r>
          </a:p>
          <a:p>
            <a:pPr lvl="2"/>
            <a:r>
              <a:rPr lang="en-US" sz="2300" dirty="0"/>
              <a:t>US (Secretary of War - Jefferson Davis) buys land from Mexico for Transcontinental RR</a:t>
            </a:r>
          </a:p>
          <a:p>
            <a:r>
              <a:rPr lang="en-US" sz="2600" dirty="0"/>
              <a:t>Kansas – Nebraska Act (1854)</a:t>
            </a:r>
          </a:p>
          <a:p>
            <a:pPr lvl="1"/>
            <a:r>
              <a:rPr lang="en-US" sz="2300" dirty="0"/>
              <a:t>Response to Gadsden Purchase, north wanted RR</a:t>
            </a:r>
          </a:p>
          <a:p>
            <a:pPr lvl="1"/>
            <a:r>
              <a:rPr lang="en-US" sz="2300" dirty="0"/>
              <a:t>Proposed popular sovereignty in Nebraska Territory</a:t>
            </a:r>
          </a:p>
          <a:p>
            <a:pPr lvl="1"/>
            <a:r>
              <a:rPr lang="en-US" sz="2300" dirty="0"/>
              <a:t>Overturned MO Compromise</a:t>
            </a:r>
          </a:p>
          <a:p>
            <a:pPr lvl="1"/>
            <a:r>
              <a:rPr lang="en-US" sz="2300" dirty="0"/>
              <a:t>Presumably, KS would be slave, NB would be </a:t>
            </a:r>
            <a:r>
              <a:rPr lang="en-US" sz="2300" dirty="0" smtClean="0"/>
              <a:t>free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File:Gadsden Purchase Cities ZP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5819775" cy="379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ile:Henry Clay c1850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"/>
            <a:ext cx="2968625" cy="44653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ular Callout 3"/>
          <p:cNvSpPr/>
          <p:nvPr/>
        </p:nvSpPr>
        <p:spPr>
          <a:xfrm>
            <a:off x="3048000" y="838200"/>
            <a:ext cx="3276600" cy="2057400"/>
          </a:xfrm>
          <a:prstGeom prst="wedgeRoundRectCallout">
            <a:avLst>
              <a:gd name="adj1" fmla="val 61197"/>
              <a:gd name="adj2" fmla="val 483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Stephen, why are you repealing my Compromise bro?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35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Abraham Lincoln and the Republican Triumph, 1858 - 1860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Lincoln’s early life:</a:t>
            </a:r>
          </a:p>
          <a:p>
            <a:pPr lvl="1"/>
            <a:r>
              <a:rPr lang="en-US" sz="2900" dirty="0" smtClean="0"/>
              <a:t>Married Mary Todd – from Lexington, KY – knew Henry Clay!</a:t>
            </a:r>
          </a:p>
          <a:p>
            <a:pPr lvl="1"/>
            <a:r>
              <a:rPr lang="en-US" sz="2900" dirty="0" smtClean="0"/>
              <a:t>Shared beliefs with the American Colonization Society</a:t>
            </a:r>
          </a:p>
          <a:p>
            <a:r>
              <a:rPr lang="en-US" sz="3100" dirty="0" smtClean="0"/>
              <a:t>Lincoln-Douglas Debates:</a:t>
            </a:r>
          </a:p>
          <a:p>
            <a:pPr lvl="1"/>
            <a:r>
              <a:rPr lang="en-US" sz="3200" dirty="0"/>
              <a:t>7 debates for the Senate seat in Illinois</a:t>
            </a:r>
          </a:p>
          <a:p>
            <a:pPr lvl="1"/>
            <a:r>
              <a:rPr lang="en-US" sz="3200" dirty="0"/>
              <a:t>Douglas (D) wins, but alienates the South in the process</a:t>
            </a:r>
          </a:p>
          <a:p>
            <a:pPr lvl="1"/>
            <a:r>
              <a:rPr lang="en-US" sz="3200" dirty="0"/>
              <a:t>Lincoln emerges on a national level</a:t>
            </a:r>
          </a:p>
          <a:p>
            <a:pPr lvl="1"/>
            <a:r>
              <a:rPr lang="en-US" sz="2900" dirty="0" smtClean="0"/>
              <a:t>“Freeport Doctrine”: if a territory wanted to, it could keep slavery out – split Democratic Party</a:t>
            </a:r>
          </a:p>
          <a:p>
            <a:r>
              <a:rPr lang="en-US" sz="3100" dirty="0"/>
              <a:t>John Brown and Harpers Ferry:</a:t>
            </a:r>
          </a:p>
          <a:p>
            <a:pPr lvl="1"/>
            <a:r>
              <a:rPr lang="en-US" sz="2600" dirty="0"/>
              <a:t>Hoped to incite a slave rebellion</a:t>
            </a:r>
          </a:p>
          <a:p>
            <a:pPr lvl="1"/>
            <a:r>
              <a:rPr lang="en-US" sz="2600" dirty="0"/>
              <a:t>Many southerners felt that North and Republican Party was filled with “John Browns”</a:t>
            </a:r>
          </a:p>
          <a:p>
            <a:r>
              <a:rPr lang="en-US" sz="3100" dirty="0"/>
              <a:t>Election of 1860:</a:t>
            </a:r>
          </a:p>
          <a:p>
            <a:pPr lvl="1"/>
            <a:r>
              <a:rPr lang="en-US" sz="2600" dirty="0"/>
              <a:t>Lincoln wins without receiving a single electoral vote from the South</a:t>
            </a:r>
          </a:p>
          <a:p>
            <a:pPr lvl="1"/>
            <a:r>
              <a:rPr lang="en-US" sz="2600" dirty="0"/>
              <a:t>Secession begins </a:t>
            </a:r>
            <a:endParaRPr lang="en-US" sz="4100" dirty="0" smtClean="0"/>
          </a:p>
          <a:p>
            <a:endParaRPr lang="en-US" sz="23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File:Mary Todd Lincoln colloidon 1860-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50204"/>
            <a:ext cx="2514600" cy="340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le:John Brown by Levin Handy, 1890-19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2711323" cy="399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30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Quick Review (Videos in Description)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r>
              <a:rPr lang="en-US" dirty="0" smtClean="0"/>
              <a:t>Manifest Destiny</a:t>
            </a:r>
          </a:p>
          <a:p>
            <a:r>
              <a:rPr lang="en-US" dirty="0" smtClean="0"/>
              <a:t>Mexican-American War</a:t>
            </a:r>
          </a:p>
          <a:p>
            <a:r>
              <a:rPr lang="en-US" dirty="0" smtClean="0"/>
              <a:t>Free Soil Platform</a:t>
            </a:r>
          </a:p>
          <a:p>
            <a:r>
              <a:rPr lang="en-US" dirty="0" smtClean="0"/>
              <a:t>Compromise of 1850</a:t>
            </a:r>
          </a:p>
          <a:p>
            <a:r>
              <a:rPr lang="en-US" dirty="0" smtClean="0"/>
              <a:t>Kansas-Nebraska Act and “Bleeding Kansas”</a:t>
            </a:r>
          </a:p>
          <a:p>
            <a:r>
              <a:rPr lang="en-US" dirty="0" smtClean="0"/>
              <a:t>Dred Scott</a:t>
            </a:r>
          </a:p>
          <a:p>
            <a:r>
              <a:rPr lang="en-US" dirty="0" smtClean="0"/>
              <a:t>Election of 1860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6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173042"/>
            <a:ext cx="8229600" cy="1066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Thanks for watching!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975" y="1676400"/>
            <a:ext cx="8229600" cy="43251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Good luck on your tests</a:t>
            </a:r>
          </a:p>
          <a:p>
            <a:r>
              <a:rPr lang="en-US" dirty="0" smtClean="0"/>
              <a:t>Check out videos matching the new curriculum</a:t>
            </a:r>
          </a:p>
          <a:p>
            <a:r>
              <a:rPr lang="en-US" dirty="0" smtClean="0"/>
              <a:t>Spread the word</a:t>
            </a:r>
          </a:p>
          <a:p>
            <a:r>
              <a:rPr lang="en-US" dirty="0" smtClean="0"/>
              <a:t>Subscribe</a:t>
            </a:r>
          </a:p>
        </p:txBody>
      </p:sp>
      <p:sp>
        <p:nvSpPr>
          <p:cNvPr id="7" name="AutoShape 2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File:Henry Clay c1850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92680"/>
            <a:ext cx="2968625" cy="44653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ular Callout 8"/>
          <p:cNvSpPr/>
          <p:nvPr/>
        </p:nvSpPr>
        <p:spPr>
          <a:xfrm>
            <a:off x="3276600" y="2926080"/>
            <a:ext cx="3276600" cy="2057400"/>
          </a:xfrm>
          <a:prstGeom prst="wedgeRoundRectCallout">
            <a:avLst>
              <a:gd name="adj1" fmla="val 61197"/>
              <a:gd name="adj2" fmla="val 483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hope you’ve enjoyed learning about me…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44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13967</TotalTime>
  <Words>756</Words>
  <Application>Microsoft Office PowerPoint</Application>
  <PresentationFormat>On-screen Show (4:3)</PresentationFormat>
  <Paragraphs>154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America’s History, 8th Edition, Chapter 13 Review Video</vt:lpstr>
      <vt:lpstr>Manifest Destiny: South and North</vt:lpstr>
      <vt:lpstr>War, Expansion, and Slavery, 1846 – 1850 </vt:lpstr>
      <vt:lpstr>War, Expansion, and Slavery, 1846 – 1850 </vt:lpstr>
      <vt:lpstr>The End of the Second Party System, 1850 - 1858</vt:lpstr>
      <vt:lpstr>Abraham Lincoln and the Republican Triumph, 1858 - 1860</vt:lpstr>
      <vt:lpstr>Quick Review (Videos in Description)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Review Video</dc:title>
  <dc:creator>Adam Norris</dc:creator>
  <cp:lastModifiedBy>adam</cp:lastModifiedBy>
  <cp:revision>602</cp:revision>
  <dcterms:created xsi:type="dcterms:W3CDTF">2013-08-26T14:38:25Z</dcterms:created>
  <dcterms:modified xsi:type="dcterms:W3CDTF">2014-11-09T21:41:56Z</dcterms:modified>
</cp:coreProperties>
</file>