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12"/>
  </p:notesMasterIdLst>
  <p:sldIdLst>
    <p:sldId id="256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8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Emancipation_proclamatio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14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696200" cy="83819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Two Societies at War: 1861 - 1865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4648200"/>
            <a:ext cx="4038600" cy="2182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the description for videos that match up with the new curriculum.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Thanks for watching!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676400"/>
            <a:ext cx="8229600" cy="4325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Good luck on your tests</a:t>
            </a:r>
          </a:p>
          <a:p>
            <a:r>
              <a:rPr lang="en-US" dirty="0" smtClean="0"/>
              <a:t>Check out videos matching the new curriculum</a:t>
            </a:r>
          </a:p>
          <a:p>
            <a:r>
              <a:rPr lang="en-US" dirty="0" smtClean="0"/>
              <a:t>Spread the word</a:t>
            </a:r>
          </a:p>
          <a:p>
            <a:r>
              <a:rPr lang="en-US" dirty="0" smtClean="0"/>
              <a:t>Subscribe</a:t>
            </a:r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File:Lincolns Gettysburg Address, Gettysbur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1"/>
            <a:ext cx="5029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Secession and Military Stalemate, 1861 - 1862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Secession Crisis:</a:t>
            </a:r>
          </a:p>
          <a:p>
            <a:pPr lvl="1"/>
            <a:r>
              <a:rPr lang="en-US" dirty="0" smtClean="0"/>
              <a:t>SC was first to secede in </a:t>
            </a:r>
            <a:r>
              <a:rPr lang="en-US" dirty="0" smtClean="0"/>
              <a:t>December 20, </a:t>
            </a:r>
            <a:r>
              <a:rPr lang="en-US" dirty="0" smtClean="0"/>
              <a:t>1860</a:t>
            </a:r>
          </a:p>
          <a:p>
            <a:pPr lvl="1"/>
            <a:r>
              <a:rPr lang="en-US" dirty="0" smtClean="0"/>
              <a:t>The Lower South Secedes:</a:t>
            </a:r>
          </a:p>
          <a:p>
            <a:pPr lvl="2"/>
            <a:r>
              <a:rPr lang="en-US" dirty="0" smtClean="0"/>
              <a:t>MS, FL, AL, GA, and LA soon followed</a:t>
            </a:r>
          </a:p>
          <a:p>
            <a:pPr lvl="2"/>
            <a:r>
              <a:rPr lang="en-US" dirty="0" smtClean="0"/>
              <a:t>Jefferson Davis named President, Alexander Stephens named VP of CSA</a:t>
            </a:r>
          </a:p>
          <a:p>
            <a:pPr lvl="2"/>
            <a:r>
              <a:rPr lang="en-US" dirty="0" smtClean="0"/>
              <a:t>Buchanan did not stop secession</a:t>
            </a:r>
          </a:p>
          <a:p>
            <a:pPr lvl="1"/>
            <a:r>
              <a:rPr lang="en-US" dirty="0" smtClean="0"/>
              <a:t>The Crittenden Compromise: (2 Parts)</a:t>
            </a:r>
            <a:endParaRPr lang="en-US" dirty="0"/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Proposed Constitutional amendment to protect slavery where it existed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36°30’ line would extend permanently to current and future territory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Lincoln did NOT support it – platform was the non-extension of slavery</a:t>
            </a:r>
          </a:p>
          <a:p>
            <a:r>
              <a:rPr lang="en-US" dirty="0" smtClean="0"/>
              <a:t>The Upper South Chooses Sides:</a:t>
            </a:r>
          </a:p>
          <a:p>
            <a:pPr lvl="1"/>
            <a:r>
              <a:rPr lang="en-US" dirty="0" smtClean="0"/>
              <a:t>April 12, 1862 – Fort Sumter attacked by the South</a:t>
            </a:r>
            <a:endParaRPr lang="en-US" dirty="0"/>
          </a:p>
          <a:p>
            <a:pPr lvl="1"/>
            <a:r>
              <a:rPr lang="en-US" dirty="0" smtClean="0"/>
              <a:t>Ironically, Robert E. Lee was recommended to lead the Union army</a:t>
            </a:r>
          </a:p>
          <a:p>
            <a:pPr lvl="1"/>
            <a:r>
              <a:rPr lang="en-US" dirty="0" smtClean="0"/>
              <a:t>Border states (MD, MO, KY, DE, and later, WV)</a:t>
            </a:r>
          </a:p>
          <a:p>
            <a:pPr lvl="2"/>
            <a:r>
              <a:rPr lang="en-US" dirty="0" smtClean="0"/>
              <a:t>Geographically important (middle of South and North, rivers), industry</a:t>
            </a:r>
          </a:p>
          <a:p>
            <a:pPr lvl="1"/>
            <a:r>
              <a:rPr lang="en-US" dirty="0" smtClean="0"/>
              <a:t>Lincoln had Southern sympathizers arrested in MD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File:Henry Clay c1850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30" y="0"/>
            <a:ext cx="2968625" cy="4465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114800" y="457200"/>
            <a:ext cx="2590800" cy="2209800"/>
          </a:xfrm>
          <a:prstGeom prst="wedgeRoundRectCallout">
            <a:avLst>
              <a:gd name="adj1" fmla="val 69541"/>
              <a:gd name="adj2" fmla="val 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the worst birthday ever……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81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Secession and Military Stalemate, 1861 - 1862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Setting War Objectives and Devising Strategies:</a:t>
            </a:r>
          </a:p>
          <a:p>
            <a:pPr lvl="1"/>
            <a:r>
              <a:rPr lang="en-US" dirty="0" smtClean="0"/>
              <a:t>Confederate Constitution forbid emancipation</a:t>
            </a:r>
          </a:p>
          <a:p>
            <a:pPr lvl="1"/>
            <a:r>
              <a:rPr lang="en-US" dirty="0" smtClean="0"/>
              <a:t>Union Thrusts Toward Richmond:</a:t>
            </a:r>
          </a:p>
          <a:p>
            <a:pPr lvl="2"/>
            <a:r>
              <a:rPr lang="en-US" dirty="0" smtClean="0"/>
              <a:t>The South won the 1</a:t>
            </a:r>
            <a:r>
              <a:rPr lang="en-US" baseline="30000" dirty="0" smtClean="0"/>
              <a:t>st</a:t>
            </a:r>
            <a:r>
              <a:rPr lang="en-US" dirty="0" smtClean="0"/>
              <a:t> Battle of Bull Run – demonstrated strength</a:t>
            </a:r>
          </a:p>
          <a:p>
            <a:pPr lvl="2"/>
            <a:r>
              <a:rPr lang="en-US" dirty="0" smtClean="0"/>
              <a:t>Lincoln replaced McDowell with McClellan</a:t>
            </a:r>
          </a:p>
          <a:p>
            <a:pPr lvl="1"/>
            <a:r>
              <a:rPr lang="en-US" dirty="0" smtClean="0"/>
              <a:t>Lee Moves North: Antietam:	</a:t>
            </a:r>
            <a:endParaRPr lang="en-US" dirty="0"/>
          </a:p>
          <a:p>
            <a:pPr lvl="2"/>
            <a:r>
              <a:rPr lang="en-US" dirty="0" smtClean="0"/>
              <a:t>Antietam – bloodiest day in US history</a:t>
            </a:r>
          </a:p>
          <a:p>
            <a:pPr lvl="3"/>
            <a:r>
              <a:rPr lang="en-US" dirty="0" smtClean="0"/>
              <a:t>North won – led to Emancipation Proclamation</a:t>
            </a:r>
          </a:p>
          <a:p>
            <a:pPr lvl="2"/>
            <a:r>
              <a:rPr lang="en-US" dirty="0" smtClean="0"/>
              <a:t>McClellan was dismissed</a:t>
            </a:r>
          </a:p>
          <a:p>
            <a:pPr lvl="1"/>
            <a:r>
              <a:rPr lang="en-US" dirty="0" smtClean="0"/>
              <a:t>The War in the Mississippi Valley:</a:t>
            </a:r>
          </a:p>
          <a:p>
            <a:pPr lvl="2"/>
            <a:r>
              <a:rPr lang="en-US" dirty="0" smtClean="0"/>
              <a:t>Ulysses S. Grant captured forts on the TN river</a:t>
            </a:r>
          </a:p>
          <a:p>
            <a:pPr lvl="2"/>
            <a:r>
              <a:rPr lang="en-US" dirty="0" smtClean="0"/>
              <a:t>Union captured the port city of New Orleans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ile:Battle of Antiet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13854"/>
            <a:ext cx="6172200" cy="43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eneral U.S. Grant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268659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Toward Total War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Total War – using all of a nations resources in the war effort (used by the North, and later, the South)</a:t>
            </a:r>
          </a:p>
          <a:p>
            <a:r>
              <a:rPr lang="en-US" dirty="0" smtClean="0"/>
              <a:t>Mobilizing Armies and Civilians:</a:t>
            </a:r>
          </a:p>
          <a:p>
            <a:pPr lvl="1"/>
            <a:r>
              <a:rPr lang="en-US" dirty="0" smtClean="0"/>
              <a:t>South succeeded in raising volunteers – honor and duty</a:t>
            </a:r>
          </a:p>
          <a:p>
            <a:pPr lvl="1"/>
            <a:r>
              <a:rPr lang="en-US" dirty="0" smtClean="0"/>
              <a:t>The Military Draft:</a:t>
            </a:r>
          </a:p>
          <a:p>
            <a:pPr lvl="2"/>
            <a:r>
              <a:rPr lang="en-US" dirty="0" smtClean="0"/>
              <a:t>Conscription (draft) – first used by the South, later the North</a:t>
            </a:r>
          </a:p>
          <a:p>
            <a:pPr lvl="2"/>
            <a:r>
              <a:rPr lang="en-US" dirty="0" smtClean="0"/>
              <a:t>Both sides allowed substitutes to be hired</a:t>
            </a:r>
            <a:endParaRPr lang="en-US" dirty="0"/>
          </a:p>
          <a:p>
            <a:pPr lvl="2"/>
            <a:r>
              <a:rPr lang="en-US" dirty="0" smtClean="0"/>
              <a:t>Lincoln suspended habeas corpus (allowed people to be arrested and held without trial)</a:t>
            </a:r>
            <a:endParaRPr lang="en-US" dirty="0"/>
          </a:p>
          <a:p>
            <a:pPr lvl="2"/>
            <a:r>
              <a:rPr lang="en-US" dirty="0"/>
              <a:t>NYC Draft Riots (1863</a:t>
            </a:r>
            <a:r>
              <a:rPr lang="en-US" dirty="0" smtClean="0"/>
              <a:t>) (“Rich man’s war, but poor man’s fight”)</a:t>
            </a:r>
            <a:endParaRPr lang="en-US" dirty="0"/>
          </a:p>
          <a:p>
            <a:pPr lvl="3"/>
            <a:r>
              <a:rPr lang="en-US" dirty="0"/>
              <a:t>100s of people were killed</a:t>
            </a:r>
          </a:p>
          <a:p>
            <a:pPr lvl="1"/>
            <a:r>
              <a:rPr lang="en-US" dirty="0" smtClean="0"/>
              <a:t>Women in Wartime:</a:t>
            </a:r>
          </a:p>
          <a:p>
            <a:pPr lvl="2"/>
            <a:r>
              <a:rPr lang="en-US" dirty="0"/>
              <a:t>Civil War had tremendous social and economic impacts on women:</a:t>
            </a:r>
          </a:p>
          <a:p>
            <a:pPr lvl="3"/>
            <a:r>
              <a:rPr lang="en-US" dirty="0"/>
              <a:t>Widows forced to work, women became nurses </a:t>
            </a:r>
          </a:p>
          <a:p>
            <a:pPr lvl="2"/>
            <a:r>
              <a:rPr lang="en-US" dirty="0" smtClean="0"/>
              <a:t>Many women took jobs in factories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le:Theodore Roosevelt S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155950" cy="370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New York Draft Riots - fight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"/>
            <a:ext cx="47256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7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Toward Total War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Mobilizing Resources:</a:t>
            </a:r>
          </a:p>
          <a:p>
            <a:pPr lvl="1"/>
            <a:r>
              <a:rPr lang="en-US" dirty="0" smtClean="0"/>
              <a:t>North had great advantages </a:t>
            </a:r>
          </a:p>
          <a:p>
            <a:pPr lvl="2"/>
            <a:r>
              <a:rPr lang="en-US" dirty="0" smtClean="0"/>
              <a:t>2/3 of population and RRs</a:t>
            </a:r>
          </a:p>
          <a:p>
            <a:pPr lvl="2"/>
            <a:r>
              <a:rPr lang="en-US" dirty="0" smtClean="0"/>
              <a:t>90% of industry</a:t>
            </a:r>
            <a:endParaRPr lang="en-US" dirty="0"/>
          </a:p>
          <a:p>
            <a:pPr lvl="1"/>
            <a:r>
              <a:rPr lang="en-US" dirty="0" smtClean="0"/>
              <a:t>Southern advantages:</a:t>
            </a:r>
          </a:p>
          <a:p>
            <a:pPr lvl="2"/>
            <a:r>
              <a:rPr lang="en-US" dirty="0" smtClean="0"/>
              <a:t>Few, powerful factories</a:t>
            </a:r>
          </a:p>
          <a:p>
            <a:pPr lvl="2"/>
            <a:r>
              <a:rPr lang="en-US" dirty="0" smtClean="0"/>
              <a:t>“King Cotton” – powerful trading partner with Europe (England)</a:t>
            </a:r>
          </a:p>
          <a:p>
            <a:pPr lvl="1"/>
            <a:r>
              <a:rPr lang="en-US" dirty="0" smtClean="0"/>
              <a:t>Republican Economic and Fiscal Policies:</a:t>
            </a:r>
          </a:p>
          <a:p>
            <a:pPr lvl="2"/>
            <a:r>
              <a:rPr lang="en-US" dirty="0" smtClean="0"/>
              <a:t>Congress improved the infrastructure of the US</a:t>
            </a:r>
          </a:p>
          <a:p>
            <a:pPr lvl="3"/>
            <a:r>
              <a:rPr lang="en-US" dirty="0" smtClean="0"/>
              <a:t>Encouraged expansion via Homestead Act and subsidies to RRs</a:t>
            </a:r>
            <a:endParaRPr lang="en-US" dirty="0"/>
          </a:p>
          <a:p>
            <a:pPr lvl="2"/>
            <a:r>
              <a:rPr lang="en-US" dirty="0" smtClean="0"/>
              <a:t>How did the North pay for the war?</a:t>
            </a:r>
          </a:p>
          <a:p>
            <a:pPr lvl="3"/>
            <a:r>
              <a:rPr lang="en-US" dirty="0" smtClean="0"/>
              <a:t>Higher tariffs – Republicans raise…., Bonds, printing greenbacks</a:t>
            </a:r>
          </a:p>
          <a:p>
            <a:pPr lvl="1"/>
            <a:r>
              <a:rPr lang="en-US" dirty="0" smtClean="0"/>
              <a:t>The South Resorts to Coercion and Inflation:</a:t>
            </a:r>
          </a:p>
          <a:p>
            <a:pPr lvl="2"/>
            <a:r>
              <a:rPr lang="en-US" dirty="0" smtClean="0"/>
              <a:t>South resisted taxes to raise $, issued paper $ - severe inflation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File:Mathew Brady, Portrait of Secretary of the Treasury Salmon P. Chase, officer of the United States government (1860–186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505200" cy="43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US-$1-LT-1862-Fr-1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9" y="685800"/>
            <a:ext cx="5202371" cy="46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5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Turning Point: 1863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Emancipation:</a:t>
            </a:r>
          </a:p>
          <a:p>
            <a:pPr lvl="1"/>
            <a:r>
              <a:rPr lang="en-US" dirty="0" smtClean="0"/>
              <a:t>Contraband:</a:t>
            </a:r>
          </a:p>
          <a:p>
            <a:pPr lvl="2"/>
            <a:r>
              <a:rPr lang="en-US" dirty="0"/>
              <a:t>Escaped slaves that crossed over into the Union</a:t>
            </a:r>
          </a:p>
          <a:p>
            <a:pPr lvl="2"/>
            <a:r>
              <a:rPr lang="en-US" dirty="0"/>
              <a:t>Worked at camps and fought in the war</a:t>
            </a:r>
          </a:p>
          <a:p>
            <a:pPr lvl="2"/>
            <a:r>
              <a:rPr lang="en-US" dirty="0" smtClean="0"/>
              <a:t>Slavery ended in DC and territories in 1862</a:t>
            </a:r>
          </a:p>
          <a:p>
            <a:pPr lvl="1"/>
            <a:r>
              <a:rPr lang="en-US" dirty="0" smtClean="0"/>
              <a:t>The Emancipation Proclamation:</a:t>
            </a:r>
          </a:p>
          <a:p>
            <a:pPr lvl="2"/>
            <a:r>
              <a:rPr lang="en-US" dirty="0" smtClean="0"/>
              <a:t>Issues on September 22, 1862, would take effect on January 1, 1863</a:t>
            </a:r>
          </a:p>
          <a:p>
            <a:pPr lvl="2"/>
            <a:r>
              <a:rPr lang="en-US" dirty="0" smtClean="0"/>
              <a:t>Freed all slaves in areas of rebellion in the Confederacy </a:t>
            </a:r>
          </a:p>
          <a:p>
            <a:pPr lvl="3"/>
            <a:r>
              <a:rPr lang="en-US" dirty="0" smtClean="0"/>
              <a:t>Slavery not touched in areas in control by North – border states especially</a:t>
            </a:r>
          </a:p>
          <a:p>
            <a:pPr lvl="2"/>
            <a:r>
              <a:rPr lang="en-US" dirty="0" smtClean="0"/>
              <a:t>Helped keep Europe out of the war</a:t>
            </a:r>
          </a:p>
          <a:p>
            <a:pPr lvl="2"/>
            <a:r>
              <a:rPr lang="en-US" dirty="0" smtClean="0"/>
              <a:t>Changed the aim of the war effort</a:t>
            </a:r>
            <a:endParaRPr lang="en-US" dirty="0"/>
          </a:p>
          <a:p>
            <a:r>
              <a:rPr lang="en-US" dirty="0" smtClean="0"/>
              <a:t>Vicksburg and Gettysburg:</a:t>
            </a:r>
          </a:p>
          <a:p>
            <a:pPr lvl="1"/>
            <a:r>
              <a:rPr lang="en-US" dirty="0" smtClean="0"/>
              <a:t>The Battle for the Mississippi:</a:t>
            </a:r>
          </a:p>
          <a:p>
            <a:pPr lvl="2"/>
            <a:r>
              <a:rPr lang="en-US" dirty="0" smtClean="0"/>
              <a:t>Vicksburg, MS surrendered to Grant on July 4, 1863</a:t>
            </a:r>
          </a:p>
          <a:p>
            <a:pPr lvl="2"/>
            <a:r>
              <a:rPr lang="en-US" dirty="0" smtClean="0"/>
              <a:t>Many escaped slaves were re-enslaved or killed by the South</a:t>
            </a:r>
            <a:endParaRPr lang="en-US" dirty="0"/>
          </a:p>
          <a:p>
            <a:pPr lvl="1"/>
            <a:r>
              <a:rPr lang="en-US" dirty="0" smtClean="0"/>
              <a:t>Lee’s Advance and Defeat:</a:t>
            </a:r>
          </a:p>
          <a:p>
            <a:pPr lvl="2"/>
            <a:r>
              <a:rPr lang="en-US" dirty="0" smtClean="0"/>
              <a:t>Gettysburg – 3 day battle, North won, but suffered heavy losses</a:t>
            </a:r>
          </a:p>
          <a:p>
            <a:pPr lvl="2"/>
            <a:r>
              <a:rPr lang="en-US" dirty="0" smtClean="0"/>
              <a:t>Republicans were elected into office</a:t>
            </a:r>
          </a:p>
          <a:p>
            <a:pPr lvl="2"/>
            <a:r>
              <a:rPr lang="en-US" dirty="0" smtClean="0"/>
              <a:t>King Cotton failed the South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mancipation proclamatio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545" y="27710"/>
            <a:ext cx="481445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le:US Secession map 1863 (BlankMap derived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7410"/>
            <a:ext cx="6858000" cy="417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A Group of Contrabands 186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0683"/>
            <a:ext cx="6858000" cy="402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5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Union Victorious, 1864 – 1865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Soldiers and Strategy:</a:t>
            </a:r>
          </a:p>
          <a:p>
            <a:pPr lvl="1"/>
            <a:r>
              <a:rPr lang="en-US" dirty="0" smtClean="0"/>
              <a:t>The Impact of Black Troops:</a:t>
            </a:r>
          </a:p>
          <a:p>
            <a:pPr lvl="2"/>
            <a:r>
              <a:rPr lang="en-US" dirty="0" smtClean="0"/>
              <a:t>200,000 black troops were recruited by 1865</a:t>
            </a:r>
          </a:p>
          <a:p>
            <a:pPr lvl="2"/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Massachusetts Infantry </a:t>
            </a:r>
          </a:p>
          <a:p>
            <a:pPr lvl="2"/>
            <a:r>
              <a:rPr lang="en-US" dirty="0" smtClean="0"/>
              <a:t>Black soldiers were paid less than whites</a:t>
            </a:r>
          </a:p>
          <a:p>
            <a:pPr lvl="1"/>
            <a:r>
              <a:rPr lang="en-US" dirty="0" smtClean="0"/>
              <a:t>Capable Generals Take Command:</a:t>
            </a:r>
          </a:p>
          <a:p>
            <a:pPr lvl="2"/>
            <a:r>
              <a:rPr lang="en-US" dirty="0" smtClean="0"/>
              <a:t>Grant became head of Union army in 1864</a:t>
            </a:r>
          </a:p>
          <a:p>
            <a:pPr lvl="3"/>
            <a:r>
              <a:rPr lang="en-US" dirty="0" smtClean="0"/>
              <a:t>Heavy casualties under Grant’s leadership</a:t>
            </a:r>
          </a:p>
          <a:p>
            <a:pPr lvl="2"/>
            <a:r>
              <a:rPr lang="en-US" dirty="0" smtClean="0"/>
              <a:t>William T. Sherman –invaded Atlanta</a:t>
            </a:r>
          </a:p>
          <a:p>
            <a:pPr lvl="1"/>
            <a:r>
              <a:rPr lang="en-US" dirty="0" smtClean="0"/>
              <a:t>Stalemate:</a:t>
            </a:r>
          </a:p>
          <a:p>
            <a:pPr lvl="2"/>
            <a:r>
              <a:rPr lang="en-US" dirty="0" smtClean="0"/>
              <a:t>Trench system was used</a:t>
            </a:r>
          </a:p>
          <a:p>
            <a:pPr lvl="2"/>
            <a:r>
              <a:rPr lang="en-US" dirty="0" smtClean="0"/>
              <a:t>Scorched-earth – Shenandoah Valley was destroyed due to farmers’ support of Confederates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File:The Storming of Ft Wagner-lithograph by Kurz and Allison 18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File:William-Tecumseh-Sher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3200400" cy="40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343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Union Victorious, 1864 – 1865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The Election of 1864 and Sherman’s March</a:t>
            </a:r>
          </a:p>
          <a:p>
            <a:pPr lvl="1"/>
            <a:r>
              <a:rPr lang="en-US" sz="3200" dirty="0" smtClean="0"/>
              <a:t>The National Union Party…..</a:t>
            </a:r>
          </a:p>
          <a:p>
            <a:pPr lvl="2"/>
            <a:r>
              <a:rPr lang="en-US" sz="2600" dirty="0" smtClean="0"/>
              <a:t>Andrew Johnson (D from TN) named as Lincoln’s running mate </a:t>
            </a:r>
          </a:p>
          <a:p>
            <a:pPr lvl="2"/>
            <a:r>
              <a:rPr lang="en-US" sz="2600" dirty="0" smtClean="0"/>
              <a:t>General McClellan ran for the Democrats</a:t>
            </a:r>
          </a:p>
          <a:p>
            <a:pPr lvl="2"/>
            <a:r>
              <a:rPr lang="en-US" sz="2600" dirty="0" smtClean="0"/>
              <a:t>Some Democrats called for peace with the South</a:t>
            </a:r>
            <a:endParaRPr lang="en-US" sz="2600" dirty="0"/>
          </a:p>
          <a:p>
            <a:pPr lvl="1"/>
            <a:r>
              <a:rPr lang="en-US" sz="3200" dirty="0" smtClean="0"/>
              <a:t>The Fall of Atlanta and Lincoln’s Victory:</a:t>
            </a:r>
          </a:p>
          <a:p>
            <a:pPr lvl="2"/>
            <a:r>
              <a:rPr lang="en-US" sz="2600" dirty="0" smtClean="0"/>
              <a:t>Sherman’s army destroyed RRs </a:t>
            </a:r>
            <a:endParaRPr lang="en-US" sz="2600" dirty="0"/>
          </a:p>
          <a:p>
            <a:pPr lvl="2"/>
            <a:r>
              <a:rPr lang="en-US" sz="2600" dirty="0" smtClean="0"/>
              <a:t>“Copperheads” - </a:t>
            </a:r>
            <a:r>
              <a:rPr lang="en-US" sz="2600" dirty="0"/>
              <a:t>Democrats that spoke out against the war</a:t>
            </a:r>
          </a:p>
          <a:p>
            <a:pPr lvl="2"/>
            <a:r>
              <a:rPr lang="en-US" sz="2600" dirty="0" smtClean="0"/>
              <a:t>Lincoln won with 55% of the popular vote, large electoral majority</a:t>
            </a:r>
          </a:p>
          <a:p>
            <a:pPr lvl="2"/>
            <a:r>
              <a:rPr lang="en-US" sz="2600" dirty="0" smtClean="0"/>
              <a:t>13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amendment was approved in 1865</a:t>
            </a:r>
            <a:endParaRPr lang="en-US" sz="2600" dirty="0"/>
          </a:p>
          <a:p>
            <a:pPr lvl="1"/>
            <a:r>
              <a:rPr lang="en-US" sz="3200" dirty="0" smtClean="0"/>
              <a:t>William T. Sherman: “Hard War” Warrior:</a:t>
            </a:r>
          </a:p>
          <a:p>
            <a:pPr lvl="2"/>
            <a:r>
              <a:rPr lang="en-US" sz="2600" dirty="0" smtClean="0"/>
              <a:t>Sherman did not differentiate between civilians and soldiers</a:t>
            </a:r>
          </a:p>
          <a:p>
            <a:pPr lvl="2"/>
            <a:r>
              <a:rPr lang="en-US" sz="2600" dirty="0" smtClean="0"/>
              <a:t>March to the Sea – 300 mile march from Atlanta in which everything was destroyed by Sherman and his men</a:t>
            </a:r>
          </a:p>
          <a:p>
            <a:pPr lvl="2"/>
            <a:r>
              <a:rPr lang="en-US" sz="2600" dirty="0" smtClean="0"/>
              <a:t>Sherman set some land aside for freed slaves in GA</a:t>
            </a:r>
            <a:endParaRPr lang="en-US" sz="2600" dirty="0"/>
          </a:p>
          <a:p>
            <a:pPr lvl="1"/>
            <a:r>
              <a:rPr lang="en-US" sz="3200" dirty="0" smtClean="0"/>
              <a:t>The Confederate Collapse:</a:t>
            </a:r>
          </a:p>
          <a:p>
            <a:pPr lvl="2"/>
            <a:r>
              <a:rPr lang="en-US" sz="2600" dirty="0" smtClean="0"/>
              <a:t>Southerners resisted the draft</a:t>
            </a:r>
          </a:p>
          <a:p>
            <a:pPr lvl="2"/>
            <a:r>
              <a:rPr lang="en-US" sz="2600" dirty="0" smtClean="0"/>
              <a:t>Blacks were used by the South, but too late in the war effort</a:t>
            </a:r>
          </a:p>
          <a:p>
            <a:pPr lvl="2"/>
            <a:r>
              <a:rPr lang="en-US" sz="2600" dirty="0" smtClean="0"/>
              <a:t>April 9, 1865 – Lee surrendered at Appomattox Court House</a:t>
            </a:r>
          </a:p>
          <a:p>
            <a:pPr lvl="2"/>
            <a:r>
              <a:rPr lang="en-US" sz="2600" dirty="0" smtClean="0"/>
              <a:t>Over 600,000 soldiers (North and South) died in the war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File:Sherman railroad destroy nobor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34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ElectoralCollege1864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620000" cy="44291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56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Quick Review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Election of 1860</a:t>
            </a:r>
          </a:p>
          <a:p>
            <a:r>
              <a:rPr lang="en-US" dirty="0" smtClean="0"/>
              <a:t>Border South</a:t>
            </a:r>
          </a:p>
          <a:p>
            <a:r>
              <a:rPr lang="en-US" dirty="0" smtClean="0"/>
              <a:t>Total War</a:t>
            </a:r>
          </a:p>
          <a:p>
            <a:r>
              <a:rPr lang="en-US" dirty="0" smtClean="0"/>
              <a:t>How the North paid for the war</a:t>
            </a:r>
          </a:p>
          <a:p>
            <a:r>
              <a:rPr lang="en-US" dirty="0" smtClean="0"/>
              <a:t>Emancipation Proclamation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14084</TotalTime>
  <Words>934</Words>
  <Application>Microsoft Office PowerPoint</Application>
  <PresentationFormat>On-screen Show (4:3)</PresentationFormat>
  <Paragraphs>236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America’s History, 8th Edition, Chapter 14 Review Video</vt:lpstr>
      <vt:lpstr>Secession and Military Stalemate, 1861 - 1862</vt:lpstr>
      <vt:lpstr>Secession and Military Stalemate, 1861 - 1862</vt:lpstr>
      <vt:lpstr>Toward Total War</vt:lpstr>
      <vt:lpstr>Toward Total War Cont.</vt:lpstr>
      <vt:lpstr>The Turning Point: 1863</vt:lpstr>
      <vt:lpstr>The Union Victorious, 1864 – 1865 </vt:lpstr>
      <vt:lpstr>The Union Victorious, 1864 – 1865 </vt:lpstr>
      <vt:lpstr>Quick Review 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615</cp:revision>
  <dcterms:created xsi:type="dcterms:W3CDTF">2013-08-26T14:38:25Z</dcterms:created>
  <dcterms:modified xsi:type="dcterms:W3CDTF">2014-11-16T22:03:49Z</dcterms:modified>
</cp:coreProperties>
</file>