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</p:sldMasterIdLst>
  <p:notesMasterIdLst>
    <p:notesMasterId r:id="rId13"/>
  </p:notesMasterIdLst>
  <p:sldIdLst>
    <p:sldId id="256" r:id="rId2"/>
    <p:sldId id="284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85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D1D30-5272-41D7-BF71-00AFC73D9225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2D738-EB8F-45C6-8123-B27B74FDA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7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7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70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7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70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70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70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70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7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EDF18F2-0992-4D86-8F4D-CE61AB4BF035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3962400"/>
            <a:ext cx="7696200" cy="838199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Reconstruction: 1865 – 1877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663" y="12954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/>
              <a:t>America’s History</a:t>
            </a:r>
            <a:r>
              <a:rPr lang="en-US" sz="4800" dirty="0" smtClean="0"/>
              <a:t>, 8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Edition,</a:t>
            </a:r>
            <a:r>
              <a:rPr lang="en-US" sz="4800" i="1" dirty="0" smtClean="0"/>
              <a:t> </a:t>
            </a:r>
            <a:r>
              <a:rPr lang="en-US" sz="4800" dirty="0" smtClean="0"/>
              <a:t>Chapter </a:t>
            </a:r>
            <a:r>
              <a:rPr lang="en-US" sz="4800" dirty="0" smtClean="0"/>
              <a:t>15 </a:t>
            </a:r>
            <a:r>
              <a:rPr lang="en-US" sz="4800" dirty="0" smtClean="0"/>
              <a:t>Review Video</a:t>
            </a:r>
            <a:endParaRPr lang="en-US" sz="48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/>
                </a:solidFill>
              </a:rPr>
              <a:t>www.Apushreview.com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667000" y="4648200"/>
            <a:ext cx="4038600" cy="2182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out the description for videos that match up with the new curriculum.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Quick Review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5050536"/>
          </a:xfrm>
        </p:spPr>
        <p:txBody>
          <a:bodyPr/>
          <a:lstStyle/>
          <a:p>
            <a:r>
              <a:rPr lang="en-US" sz="2400" dirty="0" smtClean="0"/>
              <a:t>Presidential vs. Congressional Reconstruction</a:t>
            </a:r>
          </a:p>
          <a:p>
            <a:r>
              <a:rPr lang="en-US" sz="2400" dirty="0" smtClean="0"/>
              <a:t>Reconstruction Act of 1867</a:t>
            </a:r>
          </a:p>
          <a:p>
            <a:r>
              <a:rPr lang="en-US" sz="2400" dirty="0" smtClean="0"/>
              <a:t>13 – 15 amendments</a:t>
            </a:r>
          </a:p>
          <a:p>
            <a:r>
              <a:rPr lang="en-US" sz="2400" dirty="0" smtClean="0"/>
              <a:t>Split in women’s rights movement over the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amendment</a:t>
            </a:r>
          </a:p>
          <a:p>
            <a:r>
              <a:rPr lang="en-US" sz="2400" dirty="0" smtClean="0"/>
              <a:t>Freedmen’s Bureau</a:t>
            </a:r>
          </a:p>
          <a:p>
            <a:r>
              <a:rPr lang="en-US" sz="2400" dirty="0" smtClean="0"/>
              <a:t>Sharecropping</a:t>
            </a:r>
          </a:p>
          <a:p>
            <a:r>
              <a:rPr lang="en-US" sz="2400" dirty="0" smtClean="0"/>
              <a:t>Redemption Governments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Thanks for watching!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7975" y="1676400"/>
            <a:ext cx="8229600" cy="4325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Good luck on your tests</a:t>
            </a:r>
          </a:p>
          <a:p>
            <a:r>
              <a:rPr lang="en-US" sz="2400" dirty="0" smtClean="0"/>
              <a:t>Check out videos matching the new curriculum</a:t>
            </a:r>
          </a:p>
          <a:p>
            <a:r>
              <a:rPr lang="en-US" sz="2400" dirty="0" smtClean="0"/>
              <a:t>Spread the word</a:t>
            </a:r>
          </a:p>
          <a:p>
            <a:r>
              <a:rPr lang="en-US" sz="2400" dirty="0" smtClean="0"/>
              <a:t>Subscribe</a:t>
            </a:r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File:Edwin McMasters Stanton Secretary of Wa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76600"/>
            <a:ext cx="2362200" cy="34378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ular Callout 3"/>
          <p:cNvSpPr/>
          <p:nvPr/>
        </p:nvSpPr>
        <p:spPr>
          <a:xfrm>
            <a:off x="6172200" y="2286000"/>
            <a:ext cx="2514600" cy="1600200"/>
          </a:xfrm>
          <a:prstGeom prst="wedgeRoundRectCallout">
            <a:avLst>
              <a:gd name="adj1" fmla="val -84745"/>
              <a:gd name="adj2" fmla="val 754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On a scale of 1 – 10, how sweet is my beard?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65809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Struggle for National Reconstruction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/>
              <a:t>Reconstruction questions:</a:t>
            </a:r>
          </a:p>
          <a:p>
            <a:pPr lvl="1"/>
            <a:r>
              <a:rPr lang="en-US" dirty="0"/>
              <a:t>How should the South be readmitted?</a:t>
            </a:r>
          </a:p>
          <a:p>
            <a:pPr lvl="1"/>
            <a:r>
              <a:rPr lang="en-US" dirty="0"/>
              <a:t>Should leaders be punished?</a:t>
            </a:r>
          </a:p>
          <a:p>
            <a:r>
              <a:rPr lang="en-US" sz="2100" dirty="0" smtClean="0"/>
              <a:t>Presidential Approaches: From Lincoln to Johnson</a:t>
            </a:r>
          </a:p>
          <a:p>
            <a:pPr lvl="1"/>
            <a:r>
              <a:rPr lang="en-US" dirty="0" smtClean="0"/>
              <a:t>Lincoln and Johnson had similar plans</a:t>
            </a:r>
          </a:p>
          <a:p>
            <a:pPr lvl="2"/>
            <a:r>
              <a:rPr lang="en-US" dirty="0" smtClean="0"/>
              <a:t>Amnesty (pardon) to most Confederates</a:t>
            </a:r>
          </a:p>
          <a:p>
            <a:pPr lvl="2"/>
            <a:r>
              <a:rPr lang="en-US" dirty="0" smtClean="0"/>
              <a:t>States could be readmitted once 10% of voters in 1860 pledged loyalty and ratified 13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  <a:p>
            <a:pPr lvl="1"/>
            <a:r>
              <a:rPr lang="en-US" dirty="0" smtClean="0"/>
              <a:t>Wade-Davis Bill – Congressional bill calling for a more strict 50% of loyalty</a:t>
            </a:r>
          </a:p>
          <a:p>
            <a:pPr lvl="2"/>
            <a:r>
              <a:rPr lang="en-US" dirty="0" smtClean="0"/>
              <a:t>Pocket-vetoed by Lincoln</a:t>
            </a:r>
            <a:endParaRPr lang="en-US" dirty="0" smtClean="0"/>
          </a:p>
          <a:p>
            <a:pPr lvl="1"/>
            <a:r>
              <a:rPr lang="en-US" dirty="0" smtClean="0"/>
              <a:t>Congress stepped in to take control of Reconstruction when:</a:t>
            </a:r>
          </a:p>
          <a:p>
            <a:pPr lvl="2"/>
            <a:r>
              <a:rPr lang="en-US" dirty="0" smtClean="0"/>
              <a:t>South passed </a:t>
            </a:r>
            <a:r>
              <a:rPr lang="en-US" b="1" dirty="0" smtClean="0"/>
              <a:t>black codes </a:t>
            </a:r>
            <a:r>
              <a:rPr lang="en-US" dirty="0" smtClean="0"/>
              <a:t> -  laws that restricted rights of free blacks</a:t>
            </a:r>
          </a:p>
          <a:p>
            <a:pPr lvl="2"/>
            <a:r>
              <a:rPr lang="en-US" dirty="0" smtClean="0"/>
              <a:t>Georgia elected Alexander Stephens as their senator</a:t>
            </a:r>
          </a:p>
          <a:p>
            <a:r>
              <a:rPr lang="en-US" sz="2100" dirty="0" smtClean="0"/>
              <a:t>Congress vs. the President:</a:t>
            </a:r>
            <a:endParaRPr lang="en-US" sz="2100" dirty="0"/>
          </a:p>
          <a:p>
            <a:pPr lvl="1"/>
            <a:r>
              <a:rPr lang="en-US" dirty="0"/>
              <a:t>Freedmen’s Bureau - Provided food, education, and assistance to former slaves and poor whites</a:t>
            </a:r>
          </a:p>
          <a:p>
            <a:pPr lvl="2"/>
            <a:r>
              <a:rPr lang="en-US" dirty="0"/>
              <a:t>Its biggest success was in EDUCATION!</a:t>
            </a:r>
          </a:p>
          <a:p>
            <a:pPr lvl="1"/>
            <a:r>
              <a:rPr lang="en-US" dirty="0" smtClean="0"/>
              <a:t>Civil Rights Act of 1866 – granted citizenship to blacks and equal protection</a:t>
            </a:r>
          </a:p>
          <a:p>
            <a:pPr lvl="1"/>
            <a:r>
              <a:rPr lang="en-US" dirty="0" smtClean="0"/>
              <a:t>Fourteenth Amendment – citizenship to all those born in US (made the Act of 1866 permanent)</a:t>
            </a:r>
            <a:endParaRPr lang="en-US" dirty="0" smtClean="0"/>
          </a:p>
          <a:p>
            <a:pPr lvl="1"/>
            <a:r>
              <a:rPr lang="en-US" dirty="0" smtClean="0"/>
              <a:t>Radical Republicans – Charles Sumner in the Senate, Thaddeus Stevens in the House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File:Charles-Sumner-Tilton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82" y="2978092"/>
            <a:ext cx="2410460" cy="27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ile:Stevens thade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2" y="3048000"/>
            <a:ext cx="2081530" cy="267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File:Alexander Stephens -185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2729346" cy="318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File:Freedmen richmond sewing women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853" y="381000"/>
            <a:ext cx="3977640" cy="3062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12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9628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Struggle for National Reconstruction Cont.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85000" lnSpcReduction="10000"/>
          </a:bodyPr>
          <a:lstStyle/>
          <a:p>
            <a:r>
              <a:rPr lang="en-US" sz="2200" dirty="0" smtClean="0"/>
              <a:t>Radical Reconstruction:</a:t>
            </a:r>
            <a:endParaRPr lang="en-US" sz="1900" dirty="0"/>
          </a:p>
          <a:p>
            <a:pPr lvl="1"/>
            <a:r>
              <a:rPr lang="en-US" sz="1900" dirty="0" smtClean="0"/>
              <a:t>Reconstruction Act of 1867 – divided the South into 5 districts</a:t>
            </a:r>
          </a:p>
          <a:p>
            <a:pPr lvl="1"/>
            <a:r>
              <a:rPr lang="en-US" sz="1900" dirty="0" smtClean="0"/>
              <a:t>States must provide suffrage for blacks and deny it to ex-Confederates</a:t>
            </a:r>
            <a:endParaRPr lang="en-US" sz="1900" dirty="0"/>
          </a:p>
          <a:p>
            <a:pPr lvl="1"/>
            <a:r>
              <a:rPr lang="en-US" sz="1900" dirty="0" smtClean="0"/>
              <a:t>The Impeachment of Andrew Johnson:</a:t>
            </a:r>
          </a:p>
          <a:p>
            <a:pPr lvl="2"/>
            <a:r>
              <a:rPr lang="en-US" sz="1900" dirty="0"/>
              <a:t>Violated the Tenure of Office Act:</a:t>
            </a:r>
          </a:p>
          <a:p>
            <a:pPr lvl="3"/>
            <a:r>
              <a:rPr lang="en-US" sz="1900" dirty="0"/>
              <a:t>President must get consent of Senate before removing cabinet members</a:t>
            </a:r>
          </a:p>
          <a:p>
            <a:pPr lvl="2"/>
            <a:r>
              <a:rPr lang="en-US" sz="1900" dirty="0"/>
              <a:t>Johnson is impeached, however, he is NOT removed from office</a:t>
            </a:r>
          </a:p>
          <a:p>
            <a:pPr lvl="1"/>
            <a:r>
              <a:rPr lang="en-US" sz="1900" dirty="0" smtClean="0"/>
              <a:t>Election of 1868 and the Fifteenth Amendment:</a:t>
            </a:r>
          </a:p>
          <a:p>
            <a:pPr lvl="2"/>
            <a:r>
              <a:rPr lang="en-US" sz="1900" dirty="0" smtClean="0"/>
              <a:t>15</a:t>
            </a:r>
            <a:r>
              <a:rPr lang="en-US" sz="1900" baseline="30000" dirty="0" smtClean="0"/>
              <a:t>th</a:t>
            </a:r>
            <a:r>
              <a:rPr lang="en-US" sz="1900" dirty="0" smtClean="0"/>
              <a:t> – Suffrage </a:t>
            </a:r>
            <a:r>
              <a:rPr lang="en-US" sz="1900" dirty="0"/>
              <a:t>could not be denied based on “race, color, or previous condition of servitude</a:t>
            </a:r>
            <a:r>
              <a:rPr lang="en-US" sz="1900" dirty="0" smtClean="0"/>
              <a:t>”</a:t>
            </a:r>
          </a:p>
          <a:p>
            <a:pPr lvl="2"/>
            <a:r>
              <a:rPr lang="en-US" sz="1900" dirty="0" smtClean="0"/>
              <a:t>This would help ensure Republican support in the South</a:t>
            </a:r>
            <a:endParaRPr lang="en-US" sz="1900" dirty="0"/>
          </a:p>
          <a:p>
            <a:r>
              <a:rPr lang="en-US" sz="1900" dirty="0" smtClean="0"/>
              <a:t>Woman Suffrage Denied:</a:t>
            </a:r>
          </a:p>
          <a:p>
            <a:pPr lvl="1"/>
            <a:r>
              <a:rPr lang="en-US" sz="1900" dirty="0" smtClean="0"/>
              <a:t>Most men opposed women’s suffrage – “separate spheres”</a:t>
            </a:r>
          </a:p>
          <a:p>
            <a:pPr lvl="1"/>
            <a:r>
              <a:rPr lang="en-US" sz="1900" dirty="0" smtClean="0"/>
              <a:t>The women’s rights group was split:</a:t>
            </a:r>
          </a:p>
          <a:p>
            <a:pPr lvl="2"/>
            <a:r>
              <a:rPr lang="en-US" sz="1900" dirty="0" smtClean="0"/>
              <a:t>Lucy Stone and the American Women Suffrage Association hoped to achieve suffrage after Reconstruction</a:t>
            </a:r>
          </a:p>
          <a:p>
            <a:pPr lvl="2"/>
            <a:r>
              <a:rPr lang="en-US" sz="1900" dirty="0" smtClean="0"/>
              <a:t>Stanton feared suffrage was not likely near, National Woman Suffrage Association advocated an amendment for women’s suffrage</a:t>
            </a:r>
            <a:endParaRPr lang="en-US" sz="19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Edwin McMasters Stanton Secretary of Wa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9918"/>
            <a:ext cx="1971040" cy="2599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upload.wikimedia.org/wikipedia/commons/f/fa/The_First_Vo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3105150" cy="378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67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96289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Meaning of Freedom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Quest for Land:</a:t>
            </a:r>
          </a:p>
          <a:p>
            <a:pPr lvl="1"/>
            <a:r>
              <a:rPr lang="en-US" sz="1800" dirty="0" smtClean="0"/>
              <a:t>Many former Confederates gained their land back via Johnson’s amnesty plan</a:t>
            </a:r>
            <a:endParaRPr lang="en-US" sz="1800" dirty="0"/>
          </a:p>
          <a:p>
            <a:pPr lvl="1"/>
            <a:r>
              <a:rPr lang="en-US" sz="1800" dirty="0" smtClean="0"/>
              <a:t>Freed Slaves and Northerners: Conflicting Goals:</a:t>
            </a:r>
          </a:p>
          <a:p>
            <a:pPr lvl="2"/>
            <a:r>
              <a:rPr lang="en-US" sz="1800" dirty="0" smtClean="0"/>
              <a:t>Most Congressmen believed former slaves would work plantations, not owning their own land</a:t>
            </a:r>
          </a:p>
          <a:p>
            <a:pPr lvl="2"/>
            <a:r>
              <a:rPr lang="en-US" sz="1800" dirty="0" smtClean="0"/>
              <a:t>Without land, former slaves were left susceptible to rich land owners</a:t>
            </a:r>
            <a:endParaRPr lang="en-US" sz="1800" dirty="0"/>
          </a:p>
          <a:p>
            <a:pPr lvl="1"/>
            <a:r>
              <a:rPr lang="en-US" sz="1800" dirty="0" smtClean="0"/>
              <a:t>Wage Labor and Sharecropping:</a:t>
            </a:r>
          </a:p>
          <a:p>
            <a:pPr lvl="2"/>
            <a:r>
              <a:rPr lang="en-US" sz="1800" dirty="0" smtClean="0"/>
              <a:t>Many former slaves had to work for former slave owners since they had no land</a:t>
            </a:r>
          </a:p>
          <a:p>
            <a:pPr lvl="2"/>
            <a:r>
              <a:rPr lang="en-US" sz="1800" b="1" dirty="0" smtClean="0"/>
              <a:t>**Sharecropping**</a:t>
            </a:r>
            <a:r>
              <a:rPr lang="en-US" sz="1800" dirty="0" smtClean="0"/>
              <a:t> </a:t>
            </a:r>
          </a:p>
          <a:p>
            <a:pPr lvl="3"/>
            <a:r>
              <a:rPr lang="en-US" sz="1800" dirty="0"/>
              <a:t>Renting land and paying via crops</a:t>
            </a:r>
          </a:p>
          <a:p>
            <a:pPr lvl="3"/>
            <a:r>
              <a:rPr lang="en-US" sz="1800" dirty="0"/>
              <a:t>If a drought or poor farming hit, tenants would be in trouble</a:t>
            </a:r>
          </a:p>
          <a:p>
            <a:pPr lvl="3"/>
            <a:r>
              <a:rPr lang="en-US" sz="1800" dirty="0"/>
              <a:t>Crop-Lien:</a:t>
            </a:r>
          </a:p>
          <a:p>
            <a:pPr lvl="4"/>
            <a:r>
              <a:rPr lang="en-US" sz="1800" dirty="0"/>
              <a:t>Receiving credit from a local store, usually at a HIGH rate (50-60%)</a:t>
            </a:r>
          </a:p>
          <a:p>
            <a:pPr lvl="4"/>
            <a:r>
              <a:rPr lang="en-US" sz="1800" dirty="0"/>
              <a:t>Usually led to debt for </a:t>
            </a:r>
            <a:r>
              <a:rPr lang="en-US" sz="1800" dirty="0" smtClean="0"/>
              <a:t>borrowers (former slaves)</a:t>
            </a:r>
            <a:endParaRPr lang="en-US" sz="1800" dirty="0"/>
          </a:p>
          <a:p>
            <a:pPr lvl="3"/>
            <a:endParaRPr lang="en-US" b="1" dirty="0"/>
          </a:p>
          <a:p>
            <a:endParaRPr lang="en-US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96289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Meaning of Freedom Cont.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Republican Governments in the South:</a:t>
            </a:r>
            <a:endParaRPr lang="en-US" sz="2000" dirty="0"/>
          </a:p>
          <a:p>
            <a:pPr lvl="1"/>
            <a:r>
              <a:rPr lang="en-US" sz="2000" dirty="0" smtClean="0"/>
              <a:t>Union League – organization for blacks and white Republicans to share political news and voting procedures for blacks</a:t>
            </a:r>
          </a:p>
          <a:p>
            <a:pPr lvl="1"/>
            <a:r>
              <a:rPr lang="en-US" sz="2000" dirty="0"/>
              <a:t>Scalawags: Southerners that favored Reconstruction (mostly for economic reasons)</a:t>
            </a:r>
          </a:p>
          <a:p>
            <a:pPr lvl="1"/>
            <a:r>
              <a:rPr lang="en-US" sz="2000" dirty="0"/>
              <a:t>Carpetbaggers: Northerners that moved South during Reconstruction:</a:t>
            </a:r>
          </a:p>
          <a:p>
            <a:pPr lvl="2"/>
            <a:r>
              <a:rPr lang="en-US" sz="2000" dirty="0"/>
              <a:t>Doctors, lawyers, teachers</a:t>
            </a:r>
          </a:p>
          <a:p>
            <a:pPr lvl="1"/>
            <a:r>
              <a:rPr lang="en-US" sz="2000" dirty="0" smtClean="0"/>
              <a:t>Political opportunities for African Americans increased during Reconstruction:</a:t>
            </a:r>
          </a:p>
          <a:p>
            <a:pPr lvl="2"/>
            <a:r>
              <a:rPr lang="en-US" sz="2000" dirty="0" smtClean="0"/>
              <a:t>Robert Smalls – former slave, and Civil War hero, became a Congressman</a:t>
            </a:r>
          </a:p>
          <a:p>
            <a:pPr lvl="2"/>
            <a:r>
              <a:rPr lang="en-US" sz="2000" dirty="0" smtClean="0"/>
              <a:t>Hiram Revels –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African American in the Senate (Jefferson Davis’ seat)</a:t>
            </a:r>
            <a:endParaRPr lang="en-US" sz="2000" dirty="0"/>
          </a:p>
          <a:p>
            <a:r>
              <a:rPr lang="en-US" sz="2800" dirty="0" smtClean="0"/>
              <a:t>Building Black Communities:</a:t>
            </a:r>
          </a:p>
          <a:p>
            <a:pPr lvl="1"/>
            <a:r>
              <a:rPr lang="en-US" sz="2000" dirty="0" smtClean="0"/>
              <a:t>Black churches doubled as schools and meeting places</a:t>
            </a:r>
          </a:p>
          <a:p>
            <a:pPr lvl="1"/>
            <a:r>
              <a:rPr lang="en-US" sz="2000" dirty="0" smtClean="0"/>
              <a:t>Civil Rights Act of 1875 – “full and equal” access to political accommodations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82782" y="274320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988127" y="274320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File:Carpetbagg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2909570" cy="286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4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96289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Undoing of Reconstruction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Waning – to decrease, become weaker (Reconstruction efforts waned in the 1870s)</a:t>
            </a:r>
          </a:p>
          <a:p>
            <a:r>
              <a:rPr lang="en-US" sz="2800" dirty="0" smtClean="0"/>
              <a:t>The Republicans Unravel:</a:t>
            </a:r>
          </a:p>
          <a:p>
            <a:pPr lvl="1"/>
            <a:r>
              <a:rPr lang="en-US" sz="2000" dirty="0" smtClean="0"/>
              <a:t>Panic of 1873 hurt the country financially, and Republican goals in the South – cost $</a:t>
            </a:r>
          </a:p>
          <a:p>
            <a:pPr lvl="1"/>
            <a:r>
              <a:rPr lang="en-US" sz="2000" dirty="0" smtClean="0"/>
              <a:t>Stories of corruption hurt the Republican Party</a:t>
            </a:r>
          </a:p>
          <a:p>
            <a:pPr lvl="1"/>
            <a:r>
              <a:rPr lang="en-US" sz="2000" dirty="0" smtClean="0"/>
              <a:t>The Disillusioned Liberals:</a:t>
            </a:r>
          </a:p>
          <a:p>
            <a:pPr lvl="2"/>
            <a:r>
              <a:rPr lang="en-US" sz="2000" dirty="0" smtClean="0"/>
              <a:t>Republican Party split into different factions – Liberal Republicans (Horace Greeley) advocated laissez-faire and smaller government</a:t>
            </a:r>
          </a:p>
          <a:p>
            <a:pPr lvl="2"/>
            <a:r>
              <a:rPr lang="en-US" sz="2000" dirty="0" smtClean="0"/>
              <a:t>Credit </a:t>
            </a:r>
            <a:r>
              <a:rPr lang="en-US" sz="2000" dirty="0" err="1" smtClean="0"/>
              <a:t>Mobilier</a:t>
            </a:r>
            <a:r>
              <a:rPr lang="en-US" sz="2000" dirty="0" smtClean="0"/>
              <a:t> - </a:t>
            </a:r>
            <a:r>
              <a:rPr lang="en-US" sz="2000" dirty="0"/>
              <a:t>Union Pacific RR company created bogus contracts to make $</a:t>
            </a:r>
          </a:p>
          <a:p>
            <a:pPr lvl="3"/>
            <a:r>
              <a:rPr lang="en-US" sz="2000" dirty="0"/>
              <a:t>Members of Congress, and Grant’s VP accepted bribes</a:t>
            </a:r>
          </a:p>
          <a:p>
            <a:pPr lvl="2"/>
            <a:r>
              <a:rPr lang="en-US" sz="2000" dirty="0"/>
              <a:t>Whiskey </a:t>
            </a:r>
            <a:r>
              <a:rPr lang="en-US" sz="2000" dirty="0" smtClean="0"/>
              <a:t>Ring - Government </a:t>
            </a:r>
            <a:r>
              <a:rPr lang="en-US" sz="2000" dirty="0"/>
              <a:t>officials were creating false tax reports</a:t>
            </a:r>
          </a:p>
          <a:p>
            <a:pPr lvl="3"/>
            <a:r>
              <a:rPr lang="en-US" sz="2000" dirty="0"/>
              <a:t>Secretary of War accepted bribes</a:t>
            </a:r>
          </a:p>
          <a:p>
            <a:pPr lvl="1"/>
            <a:endParaRPr lang="en-US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6" name="Picture 5" descr="File:SColfax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26670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File:Horace-Greeley-Bake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251891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84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96289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Undoing of Reconstruction Cont.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3200" dirty="0"/>
              <a:t>Counterrevolution in the South:</a:t>
            </a:r>
          </a:p>
          <a:p>
            <a:pPr lvl="2"/>
            <a:r>
              <a:rPr lang="en-US" sz="2400" dirty="0"/>
              <a:t>Redeemer” governments:</a:t>
            </a:r>
          </a:p>
          <a:p>
            <a:pPr lvl="3"/>
            <a:r>
              <a:rPr lang="en-US" sz="2400" dirty="0"/>
              <a:t>Local and state governments that ousted Republican governments</a:t>
            </a:r>
          </a:p>
          <a:p>
            <a:pPr lvl="3"/>
            <a:r>
              <a:rPr lang="en-US" sz="2400" dirty="0"/>
              <a:t>Often done through violence and intimidation</a:t>
            </a:r>
          </a:p>
          <a:p>
            <a:pPr lvl="2"/>
            <a:r>
              <a:rPr lang="en-US" sz="2400" dirty="0"/>
              <a:t>KKK terrorized blacks and Republicans</a:t>
            </a:r>
          </a:p>
          <a:p>
            <a:pPr lvl="1"/>
            <a:r>
              <a:rPr lang="en-US" sz="2400" dirty="0"/>
              <a:t>Enforcement Acts: 1870-1871</a:t>
            </a:r>
          </a:p>
          <a:p>
            <a:pPr lvl="2"/>
            <a:r>
              <a:rPr lang="en-US" sz="2400" dirty="0"/>
              <a:t>Response to the KKK</a:t>
            </a:r>
          </a:p>
          <a:p>
            <a:pPr lvl="2"/>
            <a:r>
              <a:rPr lang="en-US" sz="2400" dirty="0"/>
              <a:t>Federal government could now prosecute criminals of federal law</a:t>
            </a:r>
          </a:p>
          <a:p>
            <a:pPr lvl="2"/>
            <a:r>
              <a:rPr lang="en-US" sz="2400" dirty="0"/>
              <a:t>President could use the military to protect individual rights</a:t>
            </a:r>
          </a:p>
          <a:p>
            <a:endParaRPr lang="en-US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4" name="Picture 3" descr="File:Kkk-carpetbagger-carto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464820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79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96289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Undoing of Reconstruction Cont.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Reconstruction Rolled Back</a:t>
            </a:r>
          </a:p>
          <a:p>
            <a:pPr lvl="1"/>
            <a:r>
              <a:rPr lang="en-US" dirty="0" smtClean="0"/>
              <a:t>Democrats gained control of the House in 1874</a:t>
            </a:r>
          </a:p>
          <a:p>
            <a:pPr lvl="1"/>
            <a:r>
              <a:rPr lang="en-US" dirty="0" smtClean="0"/>
              <a:t>Most of the country (including the Grant administration) was no longer concerned with the South</a:t>
            </a:r>
            <a:endParaRPr lang="en-US" dirty="0"/>
          </a:p>
          <a:p>
            <a:pPr lvl="1"/>
            <a:r>
              <a:rPr lang="en-US" dirty="0" smtClean="0"/>
              <a:t>The Supreme Court Rejects Equal Rights:</a:t>
            </a:r>
          </a:p>
          <a:p>
            <a:pPr lvl="2"/>
            <a:r>
              <a:rPr lang="en-US" dirty="0" smtClean="0"/>
              <a:t>US v. Cruikshank – court ruled that only state violations of individual rights were a concern, not individual rights</a:t>
            </a:r>
          </a:p>
          <a:p>
            <a:pPr lvl="2"/>
            <a:r>
              <a:rPr lang="en-US" dirty="0" smtClean="0"/>
              <a:t>Civil Rights Cases - </a:t>
            </a:r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Amendment did not prevent private discrimination, only government discrimination</a:t>
            </a:r>
          </a:p>
          <a:p>
            <a:pPr lvl="1"/>
            <a:r>
              <a:rPr lang="en-US" dirty="0" smtClean="0"/>
              <a:t>The Political Crisis of 1877:</a:t>
            </a:r>
          </a:p>
          <a:p>
            <a:pPr lvl="2"/>
            <a:r>
              <a:rPr lang="en-US" dirty="0"/>
              <a:t>Hayes (Republican) v. Tilden (Democrat)</a:t>
            </a:r>
          </a:p>
          <a:p>
            <a:pPr lvl="2"/>
            <a:r>
              <a:rPr lang="en-US" dirty="0"/>
              <a:t>Tilden received 184 electoral votes to Hays 165; 185 needed to win</a:t>
            </a:r>
          </a:p>
          <a:p>
            <a:pPr lvl="3"/>
            <a:r>
              <a:rPr lang="en-US" dirty="0"/>
              <a:t>20 votes were in dispute</a:t>
            </a:r>
          </a:p>
          <a:p>
            <a:pPr lvl="2"/>
            <a:r>
              <a:rPr lang="en-US" dirty="0"/>
              <a:t>Eventually, all 20 were given to Hayes </a:t>
            </a:r>
          </a:p>
          <a:p>
            <a:pPr lvl="2"/>
            <a:r>
              <a:rPr lang="en-US" dirty="0"/>
              <a:t>Importance of the Compromise of 1877?</a:t>
            </a:r>
          </a:p>
          <a:p>
            <a:pPr lvl="3"/>
            <a:r>
              <a:rPr lang="en-US" dirty="0"/>
              <a:t>RECONSTRUCTION ENDS</a:t>
            </a:r>
            <a:r>
              <a:rPr lang="en-US" dirty="0" smtClean="0"/>
              <a:t>!, The </a:t>
            </a:r>
            <a:r>
              <a:rPr lang="en-US" dirty="0"/>
              <a:t>military is withdrawn from the South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4" name="Picture 3" descr="File:1876 Electoral Ma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6962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23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96289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Undoing of Reconstruction Cont.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Lasting Legacies</a:t>
            </a:r>
          </a:p>
          <a:p>
            <a:pPr lvl="1"/>
            <a:r>
              <a:rPr lang="en-US" sz="2800" dirty="0" smtClean="0"/>
              <a:t>Although blacks still faced unbelievably harsh conditions, life was mostly better than the Antebellum Era</a:t>
            </a:r>
          </a:p>
          <a:p>
            <a:pPr lvl="2"/>
            <a:r>
              <a:rPr lang="en-US" sz="2800" dirty="0" smtClean="0"/>
              <a:t>Right to marry, be educated, and travel</a:t>
            </a:r>
            <a:endParaRPr lang="en-US" sz="2800" dirty="0"/>
          </a:p>
          <a:p>
            <a:pPr lvl="1"/>
            <a:r>
              <a:rPr lang="en-US" sz="2800" dirty="0"/>
              <a:t>Although the 13 – 15 amendments were restricted in the short term, they later would be used to uphold civil rights:</a:t>
            </a:r>
          </a:p>
          <a:p>
            <a:pPr lvl="2"/>
            <a:r>
              <a:rPr lang="en-US" sz="2800" dirty="0"/>
              <a:t>1950s – 1960s Civil Rights Movement – </a:t>
            </a:r>
            <a:r>
              <a:rPr lang="en-US" sz="2800" i="1" dirty="0"/>
              <a:t>Brown v. Board</a:t>
            </a:r>
            <a:endParaRPr lang="en-US" sz="28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5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14609</TotalTime>
  <Words>1049</Words>
  <Application>Microsoft Office PowerPoint</Application>
  <PresentationFormat>On-screen Show (4:3)</PresentationFormat>
  <Paragraphs>185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Horizon</vt:lpstr>
      <vt:lpstr>America’s History, 8th Edition, Chapter 15 Review Video</vt:lpstr>
      <vt:lpstr>The Struggle for National Reconstruction</vt:lpstr>
      <vt:lpstr>The Struggle for National Reconstruction Cont.</vt:lpstr>
      <vt:lpstr>The Meaning of Freedom</vt:lpstr>
      <vt:lpstr>The Meaning of Freedom Cont.</vt:lpstr>
      <vt:lpstr>The Undoing of Reconstruction</vt:lpstr>
      <vt:lpstr>The Undoing of Reconstruction Cont.</vt:lpstr>
      <vt:lpstr>The Undoing of Reconstruction Cont.</vt:lpstr>
      <vt:lpstr>The Undoing of Reconstruction Cont.</vt:lpstr>
      <vt:lpstr>Quick Review 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630</cp:revision>
  <dcterms:created xsi:type="dcterms:W3CDTF">2013-08-26T14:38:25Z</dcterms:created>
  <dcterms:modified xsi:type="dcterms:W3CDTF">2014-11-23T00:38:16Z</dcterms:modified>
</cp:coreProperties>
</file>