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11"/>
  </p:notesMasterIdLst>
  <p:sldIdLst>
    <p:sldId id="256" r:id="rId2"/>
    <p:sldId id="284" r:id="rId3"/>
    <p:sldId id="285" r:id="rId4"/>
    <p:sldId id="286" r:id="rId5"/>
    <p:sldId id="288" r:id="rId6"/>
    <p:sldId id="289" r:id="rId7"/>
    <p:sldId id="290" r:id="rId8"/>
    <p:sldId id="291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D1D30-5272-41D7-BF71-00AFC73D922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2D738-EB8F-45C6-8123-B27B74FD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7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663" y="12954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/>
              <a:t>America’s History</a:t>
            </a:r>
            <a:r>
              <a:rPr lang="en-US" sz="4800" dirty="0" smtClean="0"/>
              <a:t>, 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Edition,</a:t>
            </a:r>
            <a:r>
              <a:rPr lang="en-US" sz="4800" i="1" dirty="0" smtClean="0"/>
              <a:t> </a:t>
            </a:r>
            <a:r>
              <a:rPr lang="en-US" sz="4800" dirty="0" smtClean="0"/>
              <a:t>Chapter 9 Review Video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696200" cy="838199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Transforming the Economy, 1800 - 1860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tx1"/>
                </a:solidFill>
              </a:rPr>
              <a:t>www.Apushreview.com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4648200"/>
            <a:ext cx="4038600" cy="2182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out the description for videos that match up with the new curriculum.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American Industrial Revolution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Division of Labor and the Factory:</a:t>
            </a:r>
          </a:p>
          <a:p>
            <a:pPr lvl="1"/>
            <a:r>
              <a:rPr lang="en-US" dirty="0" smtClean="0"/>
              <a:t>Whether at home, or a factory, work became more rote and efficient by doing specific tasks (assembly line)</a:t>
            </a:r>
          </a:p>
          <a:p>
            <a:pPr lvl="2"/>
            <a:r>
              <a:rPr lang="en-US" dirty="0" smtClean="0"/>
              <a:t>Seen in slaughterhouses – PORKOPOLIS! – and shoe factories</a:t>
            </a:r>
            <a:endParaRPr lang="en-US" dirty="0"/>
          </a:p>
          <a:p>
            <a:r>
              <a:rPr lang="en-US" dirty="0" smtClean="0"/>
              <a:t>The Textile Industry and British Competition:</a:t>
            </a:r>
          </a:p>
          <a:p>
            <a:pPr lvl="1"/>
            <a:r>
              <a:rPr lang="en-US" dirty="0" smtClean="0"/>
              <a:t>The British government forbid mechanics and machines to leave Britain</a:t>
            </a:r>
          </a:p>
          <a:p>
            <a:pPr lvl="2"/>
            <a:r>
              <a:rPr lang="en-US" dirty="0" smtClean="0"/>
              <a:t>Samuel Slater – emigrated to America in disguise </a:t>
            </a:r>
            <a:endParaRPr lang="en-US" dirty="0"/>
          </a:p>
          <a:p>
            <a:pPr lvl="1"/>
            <a:r>
              <a:rPr lang="en-US" dirty="0" smtClean="0"/>
              <a:t>American and British Advantages:</a:t>
            </a:r>
          </a:p>
          <a:p>
            <a:pPr lvl="2"/>
            <a:r>
              <a:rPr lang="en-US" dirty="0" smtClean="0"/>
              <a:t>US had a tremendous amount of natural resources</a:t>
            </a:r>
          </a:p>
          <a:p>
            <a:pPr lvl="2"/>
            <a:r>
              <a:rPr lang="en-US" dirty="0" smtClean="0"/>
              <a:t>US instituted tariffs on foreign goods</a:t>
            </a:r>
          </a:p>
          <a:p>
            <a:pPr lvl="2"/>
            <a:r>
              <a:rPr lang="en-US" dirty="0" smtClean="0"/>
              <a:t>Britain had a large population (cheap labor)</a:t>
            </a:r>
          </a:p>
          <a:p>
            <a:pPr lvl="1"/>
            <a:r>
              <a:rPr lang="en-US" dirty="0" smtClean="0"/>
              <a:t>Better Machines, Cheaper Workers</a:t>
            </a:r>
          </a:p>
          <a:p>
            <a:pPr lvl="2"/>
            <a:r>
              <a:rPr lang="en-US" dirty="0" smtClean="0"/>
              <a:t>US improved on British machines</a:t>
            </a:r>
          </a:p>
          <a:p>
            <a:pPr lvl="2"/>
            <a:r>
              <a:rPr lang="en-US" dirty="0" smtClean="0"/>
              <a:t>Lowell System – farmers’ daughters that worked in factories</a:t>
            </a:r>
          </a:p>
          <a:p>
            <a:pPr lvl="3"/>
            <a:r>
              <a:rPr lang="en-US" dirty="0" smtClean="0"/>
              <a:t>Lived in housing provided by employers – curfews, no alcohol</a:t>
            </a:r>
          </a:p>
          <a:p>
            <a:pPr lvl="3"/>
            <a:r>
              <a:rPr lang="en-US" dirty="0" smtClean="0"/>
              <a:t>Many saw greater independence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File:Samuel Slater industria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458" y="2971801"/>
            <a:ext cx="2216542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2 Young Wom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78142"/>
            <a:ext cx="3048000" cy="458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American Industrial Revolution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American Mechanics and Technological Innovation:</a:t>
            </a:r>
          </a:p>
          <a:p>
            <a:pPr lvl="1"/>
            <a:r>
              <a:rPr lang="en-US" dirty="0" smtClean="0"/>
              <a:t>US patents increased drastically between 1820 and 1860</a:t>
            </a:r>
          </a:p>
          <a:p>
            <a:pPr lvl="1"/>
            <a:r>
              <a:rPr lang="en-US" dirty="0" smtClean="0"/>
              <a:t>Eli Whitney:</a:t>
            </a:r>
          </a:p>
          <a:p>
            <a:pPr lvl="2"/>
            <a:r>
              <a:rPr lang="en-US" dirty="0" smtClean="0"/>
              <a:t>Cotton gin (1793) – separated cotton from its seeds</a:t>
            </a:r>
          </a:p>
          <a:p>
            <a:pPr lvl="2"/>
            <a:r>
              <a:rPr lang="en-US" dirty="0" smtClean="0"/>
              <a:t>Interchangeable parts – used for guns, applied to other areas</a:t>
            </a:r>
          </a:p>
          <a:p>
            <a:pPr lvl="1"/>
            <a:r>
              <a:rPr lang="en-US" dirty="0" smtClean="0"/>
              <a:t>Products became more abundant and cheaper</a:t>
            </a:r>
          </a:p>
          <a:p>
            <a:r>
              <a:rPr lang="en-US" dirty="0" smtClean="0"/>
              <a:t>Wageworkers and the Labor Movement:</a:t>
            </a:r>
          </a:p>
          <a:p>
            <a:pPr lvl="1"/>
            <a:r>
              <a:rPr lang="en-US" dirty="0" smtClean="0"/>
              <a:t>Free Workers Form Unions:</a:t>
            </a:r>
          </a:p>
          <a:p>
            <a:pPr lvl="2"/>
            <a:r>
              <a:rPr lang="en-US" dirty="0" smtClean="0"/>
              <a:t>Unions formed to bargain with employers</a:t>
            </a:r>
          </a:p>
          <a:p>
            <a:pPr lvl="2"/>
            <a:r>
              <a:rPr lang="en-US" dirty="0" smtClean="0"/>
              <a:t>Early American law viewed unions as illegal </a:t>
            </a:r>
            <a:endParaRPr lang="en-US" dirty="0"/>
          </a:p>
          <a:p>
            <a:pPr lvl="1"/>
            <a:r>
              <a:rPr lang="en-US" dirty="0" smtClean="0"/>
              <a:t>Labor Ideology:</a:t>
            </a:r>
          </a:p>
          <a:p>
            <a:pPr lvl="2"/>
            <a:r>
              <a:rPr lang="en-US" i="1" dirty="0" smtClean="0"/>
              <a:t>Commonwealth v. Hunt</a:t>
            </a:r>
            <a:r>
              <a:rPr lang="en-US" dirty="0" smtClean="0"/>
              <a:t> (1837) Massachusetts State Supreme Court decision that declared unions legal</a:t>
            </a:r>
          </a:p>
          <a:p>
            <a:pPr lvl="3"/>
            <a:r>
              <a:rPr lang="en-US" dirty="0" smtClean="0"/>
              <a:t>More symbolic at the time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File:Eli Whitney by Samuel Finley Breese Morse 182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875117"/>
            <a:ext cx="2022763" cy="26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CookieCutters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8194"/>
            <a:ext cx="2914650" cy="2123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13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***The Market Revolution***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Change in labor systems, population, and transportation </a:t>
            </a:r>
          </a:p>
          <a:p>
            <a:pPr lvl="1"/>
            <a:r>
              <a:rPr lang="en-US" dirty="0" smtClean="0"/>
              <a:t>Greatly affected the Northeast and Midwest</a:t>
            </a:r>
            <a:endParaRPr lang="en-US" dirty="0"/>
          </a:p>
          <a:p>
            <a:r>
              <a:rPr lang="en-US" dirty="0" smtClean="0"/>
              <a:t>The Transportation Revolution Forges Regional Ties:</a:t>
            </a:r>
          </a:p>
          <a:p>
            <a:pPr lvl="1"/>
            <a:r>
              <a:rPr lang="en-US" dirty="0" smtClean="0"/>
              <a:t>Germans and Irish made up large portion of immigrants</a:t>
            </a:r>
          </a:p>
          <a:p>
            <a:pPr lvl="1"/>
            <a:r>
              <a:rPr lang="en-US" dirty="0" smtClean="0"/>
              <a:t>National Road (Cumberland, MD – Vandalia, Il) was funded by the federal government</a:t>
            </a:r>
          </a:p>
          <a:p>
            <a:pPr lvl="1"/>
            <a:r>
              <a:rPr lang="en-US" dirty="0" smtClean="0"/>
              <a:t>Canals and Steamboats Shrink Distance:</a:t>
            </a:r>
          </a:p>
          <a:p>
            <a:pPr lvl="2"/>
            <a:r>
              <a:rPr lang="en-US" dirty="0" smtClean="0"/>
              <a:t>Erie Canal – Albany to Buffalo – and beyond via Great Lakes and rivers</a:t>
            </a:r>
            <a:endParaRPr lang="en-US" dirty="0"/>
          </a:p>
          <a:p>
            <a:pPr lvl="2"/>
            <a:r>
              <a:rPr lang="en-US" dirty="0" smtClean="0"/>
              <a:t>Canals and roads changed the environmental landscape of US</a:t>
            </a:r>
          </a:p>
          <a:p>
            <a:pPr lvl="2"/>
            <a:r>
              <a:rPr lang="en-US" dirty="0" smtClean="0"/>
              <a:t>Other canals emerged connecting more of America together</a:t>
            </a:r>
            <a:endParaRPr lang="en-US" dirty="0"/>
          </a:p>
          <a:p>
            <a:pPr lvl="2"/>
            <a:r>
              <a:rPr lang="en-US" dirty="0" smtClean="0"/>
              <a:t>State governments subsidized canals</a:t>
            </a:r>
          </a:p>
          <a:p>
            <a:pPr lvl="1"/>
            <a:r>
              <a:rPr lang="en-US" dirty="0" smtClean="0"/>
              <a:t>Railroads Link the North and Midwest:</a:t>
            </a:r>
          </a:p>
          <a:p>
            <a:pPr lvl="2"/>
            <a:r>
              <a:rPr lang="en-US" dirty="0" smtClean="0"/>
              <a:t>Livestock and wheat were transported between the two regions</a:t>
            </a:r>
          </a:p>
          <a:p>
            <a:pPr lvl="2"/>
            <a:r>
              <a:rPr lang="en-US" dirty="0" smtClean="0"/>
              <a:t>Inventions that helped farmers – McCormick Reaper and Deere’s steel plow</a:t>
            </a:r>
          </a:p>
          <a:p>
            <a:pPr lvl="2"/>
            <a:r>
              <a:rPr lang="en-US" dirty="0" smtClean="0"/>
              <a:t>The South did not invest in manufacturing, relied on agriculture (cotton)</a:t>
            </a:r>
          </a:p>
          <a:p>
            <a:r>
              <a:rPr lang="en-US" dirty="0"/>
              <a:t>The Growth of Cities and Towns:</a:t>
            </a:r>
          </a:p>
          <a:p>
            <a:pPr lvl="1"/>
            <a:r>
              <a:rPr lang="en-US" dirty="0"/>
              <a:t>The Market Revolution increased the number of cities and towns</a:t>
            </a:r>
          </a:p>
          <a:p>
            <a:pPr lvl="1"/>
            <a:r>
              <a:rPr lang="en-US" dirty="0"/>
              <a:t>Cities emerged as trading and manufacturing  centers:</a:t>
            </a:r>
          </a:p>
          <a:p>
            <a:pPr lvl="2"/>
            <a:r>
              <a:rPr lang="en-US" dirty="0"/>
              <a:t>Cincinnati, Buffalo, Pittsburgh, Chicago, etc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File:Red Brick Tavern in Lafay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491" y="3520786"/>
            <a:ext cx="44958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ile:Erie-canal 1840 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-34636"/>
            <a:ext cx="7439891" cy="322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82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New Social Classes and Cultures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Impacts of the Market and Industrial Revolutions?</a:t>
            </a:r>
          </a:p>
          <a:p>
            <a:pPr lvl="1"/>
            <a:r>
              <a:rPr lang="en-US" dirty="0" smtClean="0"/>
              <a:t>Larger houses, better clothes, cheaper products, distinct social classes</a:t>
            </a:r>
          </a:p>
          <a:p>
            <a:r>
              <a:rPr lang="en-US" dirty="0" smtClean="0"/>
              <a:t>The Business Elite:</a:t>
            </a:r>
          </a:p>
          <a:p>
            <a:pPr lvl="1"/>
            <a:r>
              <a:rPr lang="en-US" dirty="0" smtClean="0"/>
              <a:t>Prior to the Revolutions, social classes regularly interacted and dressed similar</a:t>
            </a:r>
            <a:endParaRPr lang="en-US" dirty="0"/>
          </a:p>
          <a:p>
            <a:pPr lvl="2"/>
            <a:r>
              <a:rPr lang="en-US" dirty="0" smtClean="0"/>
              <a:t>After, the wealthy dressed in finer clothing, had carriages and servants</a:t>
            </a:r>
          </a:p>
          <a:p>
            <a:pPr lvl="2"/>
            <a:r>
              <a:rPr lang="en-US" dirty="0" smtClean="0"/>
              <a:t>Employers and employees worked alongside each other less</a:t>
            </a:r>
          </a:p>
          <a:p>
            <a:r>
              <a:rPr lang="en-US" dirty="0" smtClean="0"/>
              <a:t>The Middle Class:</a:t>
            </a:r>
          </a:p>
          <a:p>
            <a:pPr lvl="1"/>
            <a:r>
              <a:rPr lang="en-US" dirty="0" smtClean="0"/>
              <a:t>Farmers, merchants, lawyers, etc. made up this emerging group</a:t>
            </a:r>
          </a:p>
          <a:p>
            <a:pPr lvl="2"/>
            <a:r>
              <a:rPr lang="en-US" dirty="0" smtClean="0"/>
              <a:t>30% of the population in the 1840s in the northeast</a:t>
            </a:r>
          </a:p>
          <a:p>
            <a:pPr lvl="1"/>
            <a:r>
              <a:rPr lang="en-US" dirty="0" smtClean="0"/>
              <a:t>Wives bought books, pianos, etc.</a:t>
            </a:r>
          </a:p>
          <a:p>
            <a:pPr lvl="1"/>
            <a:r>
              <a:rPr lang="en-US" dirty="0" smtClean="0"/>
              <a:t>Middle-class children received a high school education</a:t>
            </a:r>
          </a:p>
          <a:p>
            <a:pPr lvl="2"/>
            <a:r>
              <a:rPr lang="en-US" dirty="0" smtClean="0"/>
              <a:t>Republican Motherhood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23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New Social Classes and Cultures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Urban Workers and the Poor:</a:t>
            </a:r>
          </a:p>
          <a:p>
            <a:pPr lvl="1"/>
            <a:r>
              <a:rPr lang="en-US" dirty="0" smtClean="0"/>
              <a:t>Poor workers were especially hit hard during economic downturns</a:t>
            </a:r>
          </a:p>
          <a:p>
            <a:pPr lvl="1"/>
            <a:r>
              <a:rPr lang="en-US" dirty="0" smtClean="0"/>
              <a:t>Children would often work to help provide for families</a:t>
            </a:r>
          </a:p>
          <a:p>
            <a:r>
              <a:rPr lang="en-US" dirty="0" smtClean="0"/>
              <a:t>The Benevolent Empire:</a:t>
            </a:r>
          </a:p>
          <a:p>
            <a:pPr lvl="1"/>
            <a:r>
              <a:rPr lang="en-US" dirty="0" smtClean="0"/>
              <a:t>Religious movement to reduce alcohol and vices</a:t>
            </a:r>
          </a:p>
          <a:p>
            <a:pPr lvl="1"/>
            <a:r>
              <a:rPr lang="en-US" dirty="0" smtClean="0"/>
              <a:t>Encouraged governments to ban carnivals</a:t>
            </a:r>
          </a:p>
          <a:p>
            <a:pPr lvl="1"/>
            <a:r>
              <a:rPr lang="en-US" dirty="0" smtClean="0"/>
              <a:t>Improved society by creating homes for orphans and asylums for those with mental illnesses</a:t>
            </a:r>
            <a:endParaRPr lang="en-US" dirty="0"/>
          </a:p>
          <a:p>
            <a:pPr lvl="1"/>
            <a:r>
              <a:rPr lang="en-US" dirty="0" smtClean="0"/>
              <a:t>Women played a large role in this movement</a:t>
            </a:r>
          </a:p>
          <a:p>
            <a:pPr lvl="1"/>
            <a:r>
              <a:rPr lang="en-US" dirty="0" smtClean="0"/>
              <a:t>Many laborers resisted this movement, especially laws restricting activities on Sundays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File:The Drunkard's Progress - 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399"/>
            <a:ext cx="762000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Dix-Dorothea-LO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399"/>
            <a:ext cx="3162300" cy="39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37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New Social Classes and Cultures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Charles Grandison Finney: Revivalism and Reform:</a:t>
            </a:r>
          </a:p>
          <a:p>
            <a:pPr lvl="1"/>
            <a:r>
              <a:rPr lang="en-US" dirty="0" smtClean="0"/>
              <a:t>Played an instrumental role in the 2</a:t>
            </a:r>
            <a:r>
              <a:rPr lang="en-US" baseline="30000" dirty="0" smtClean="0"/>
              <a:t>nd</a:t>
            </a:r>
            <a:r>
              <a:rPr lang="en-US" dirty="0" smtClean="0"/>
              <a:t> G.A.</a:t>
            </a:r>
          </a:p>
          <a:p>
            <a:pPr lvl="1"/>
            <a:r>
              <a:rPr lang="en-US" dirty="0" smtClean="0"/>
              <a:t>Evangelical Beliefs:</a:t>
            </a:r>
          </a:p>
          <a:p>
            <a:pPr lvl="2"/>
            <a:r>
              <a:rPr lang="en-US" dirty="0" smtClean="0"/>
              <a:t>Preached individuals had free will – </a:t>
            </a:r>
            <a:r>
              <a:rPr lang="en-US" dirty="0"/>
              <a:t>anyone could be saved</a:t>
            </a:r>
          </a:p>
          <a:p>
            <a:pPr lvl="2"/>
            <a:r>
              <a:rPr lang="en-US" dirty="0" smtClean="0"/>
              <a:t>Resonated with wealthy individuals in WNY</a:t>
            </a:r>
          </a:p>
          <a:p>
            <a:pPr lvl="2"/>
            <a:r>
              <a:rPr lang="en-US" dirty="0" smtClean="0"/>
              <a:t>Poor and immigrants were not as affected</a:t>
            </a:r>
            <a:endParaRPr lang="en-US" dirty="0"/>
          </a:p>
          <a:p>
            <a:pPr lvl="1"/>
            <a:r>
              <a:rPr lang="en-US" dirty="0" smtClean="0"/>
              <a:t>Temperance:</a:t>
            </a:r>
          </a:p>
          <a:p>
            <a:pPr lvl="2"/>
            <a:r>
              <a:rPr lang="en-US" dirty="0" smtClean="0"/>
              <a:t>American Temperance Society – 200,000 members</a:t>
            </a:r>
          </a:p>
          <a:p>
            <a:pPr lvl="2"/>
            <a:r>
              <a:rPr lang="en-US" dirty="0" smtClean="0"/>
              <a:t>People promised to abstain from alcohol</a:t>
            </a:r>
          </a:p>
          <a:p>
            <a:pPr lvl="2"/>
            <a:r>
              <a:rPr lang="en-US" dirty="0" smtClean="0"/>
              <a:t>Very influential</a:t>
            </a:r>
          </a:p>
          <a:p>
            <a:r>
              <a:rPr lang="en-US" dirty="0" smtClean="0"/>
              <a:t>Immigration and Cultural Conflict:</a:t>
            </a:r>
          </a:p>
          <a:p>
            <a:pPr lvl="1"/>
            <a:r>
              <a:rPr lang="en-US" dirty="0" smtClean="0"/>
              <a:t>“Old Immigration” – Germans and Irish</a:t>
            </a:r>
          </a:p>
          <a:p>
            <a:pPr lvl="1"/>
            <a:r>
              <a:rPr lang="en-US" dirty="0" smtClean="0"/>
              <a:t>Irish Poverty:</a:t>
            </a:r>
          </a:p>
          <a:p>
            <a:pPr lvl="2"/>
            <a:r>
              <a:rPr lang="en-US" dirty="0" smtClean="0"/>
              <a:t>Irish Potato Famine – settled in cities in Northeast, Catholics, tended to vote Democrat</a:t>
            </a:r>
          </a:p>
          <a:p>
            <a:pPr lvl="1"/>
            <a:r>
              <a:rPr lang="en-US" dirty="0" smtClean="0"/>
              <a:t>Nativism:</a:t>
            </a:r>
          </a:p>
          <a:p>
            <a:pPr lvl="2"/>
            <a:r>
              <a:rPr lang="en-US" dirty="0" smtClean="0"/>
              <a:t>Dislike/distrust of immigrants</a:t>
            </a:r>
          </a:p>
          <a:p>
            <a:pPr lvl="2"/>
            <a:r>
              <a:rPr lang="en-US" dirty="0" smtClean="0"/>
              <a:t>Many Protestants feared the power of the Pope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File:Charles g finn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21868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le:Phytophtora infestans-effec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800"/>
            <a:ext cx="4962144" cy="356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50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34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Lowell Girls</a:t>
            </a:r>
          </a:p>
          <a:p>
            <a:r>
              <a:rPr lang="en-US" dirty="0" smtClean="0"/>
              <a:t>Eli Whitney</a:t>
            </a:r>
          </a:p>
          <a:p>
            <a:r>
              <a:rPr lang="en-US" dirty="0" smtClean="0"/>
              <a:t>Impact of canals – Erie</a:t>
            </a:r>
          </a:p>
          <a:p>
            <a:r>
              <a:rPr lang="en-US" dirty="0" smtClean="0"/>
              <a:t>Impacts of the Market Revolution</a:t>
            </a:r>
          </a:p>
          <a:p>
            <a:pPr lvl="1"/>
            <a:r>
              <a:rPr lang="en-US" dirty="0" smtClean="0"/>
              <a:t>Connected NE and Midwest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Great Awakening</a:t>
            </a:r>
          </a:p>
          <a:p>
            <a:r>
              <a:rPr lang="en-US" dirty="0" smtClean="0"/>
              <a:t>Charles Grandison Finney</a:t>
            </a:r>
          </a:p>
          <a:p>
            <a:r>
              <a:rPr lang="en-US" dirty="0" smtClean="0"/>
              <a:t>Temperance</a:t>
            </a:r>
          </a:p>
          <a:p>
            <a:r>
              <a:rPr lang="en-US" dirty="0" smtClean="0"/>
              <a:t>Nativism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975" y="1676400"/>
            <a:ext cx="8229600" cy="43251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Good luck on your tests</a:t>
            </a:r>
          </a:p>
          <a:p>
            <a:r>
              <a:rPr lang="en-US" dirty="0" smtClean="0"/>
              <a:t>Check out videos matching the new curriculum</a:t>
            </a:r>
          </a:p>
          <a:p>
            <a:r>
              <a:rPr lang="en-US" dirty="0" smtClean="0"/>
              <a:t>Spread the word</a:t>
            </a:r>
          </a:p>
          <a:p>
            <a:r>
              <a:rPr lang="en-US" dirty="0" smtClean="0"/>
              <a:t>Subscribe</a:t>
            </a:r>
          </a:p>
          <a:p>
            <a:r>
              <a:rPr lang="en-US" dirty="0" smtClean="0"/>
              <a:t>Comment</a:t>
            </a:r>
            <a:endParaRPr lang="en-US" dirty="0"/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13638</TotalTime>
  <Words>780</Words>
  <Application>Microsoft Office PowerPoint</Application>
  <PresentationFormat>On-screen Show (4:3)</PresentationFormat>
  <Paragraphs>186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America’s History, 8th Edition, Chapter 9 Review Video</vt:lpstr>
      <vt:lpstr>The American Industrial Revolution</vt:lpstr>
      <vt:lpstr>The American Industrial Revolution</vt:lpstr>
      <vt:lpstr>***The Market Revolution***</vt:lpstr>
      <vt:lpstr>New Social Classes and Cultures</vt:lpstr>
      <vt:lpstr>New Social Classes and Cultures</vt:lpstr>
      <vt:lpstr>New Social Classes and Cultures</vt:lpstr>
      <vt:lpstr>Quick Review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564</cp:revision>
  <dcterms:created xsi:type="dcterms:W3CDTF">2013-08-26T14:38:25Z</dcterms:created>
  <dcterms:modified xsi:type="dcterms:W3CDTF">2014-10-13T19:38:47Z</dcterms:modified>
</cp:coreProperties>
</file>