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8"/>
  </p:notesMasterIdLst>
  <p:sldIdLst>
    <p:sldId id="257" r:id="rId2"/>
    <p:sldId id="260" r:id="rId3"/>
    <p:sldId id="261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956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APUSH Review: The New Curriculum – Multiple-Choice Questions</a:t>
            </a:r>
            <a:r>
              <a:rPr lang="en-US" sz="5400" dirty="0">
                <a:solidFill>
                  <a:schemeClr val="tx1"/>
                </a:solidFill>
              </a:rPr>
              <a:t/>
            </a:r>
            <a:br>
              <a:rPr lang="en-US" sz="5400" dirty="0">
                <a:solidFill>
                  <a:schemeClr val="tx1"/>
                </a:solidFill>
              </a:rPr>
            </a:b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10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Everything You Need To 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now About The Multiple-Choice Section To Succeed In APUSH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New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I of the exam will consist of 55 multiple-choice questions </a:t>
            </a:r>
            <a:r>
              <a:rPr lang="en-US" dirty="0"/>
              <a:t>(55 minutes suggested time) </a:t>
            </a:r>
            <a:r>
              <a:rPr lang="en-US" dirty="0" smtClean="0"/>
              <a:t> and 4 short answer questions (SAQs) (45 minutes suggested time)</a:t>
            </a:r>
          </a:p>
          <a:p>
            <a:r>
              <a:rPr lang="en-US" dirty="0" smtClean="0"/>
              <a:t>You will have 100 minutes to complete this </a:t>
            </a:r>
          </a:p>
          <a:p>
            <a:pPr lvl="1"/>
            <a:r>
              <a:rPr lang="en-US" dirty="0" smtClean="0"/>
              <a:t>There will be a break</a:t>
            </a:r>
          </a:p>
          <a:p>
            <a:r>
              <a:rPr lang="en-US" dirty="0" smtClean="0"/>
              <a:t>Part II will consist of 1 DBQ essay (60 minutes </a:t>
            </a:r>
            <a:r>
              <a:rPr lang="en-US" dirty="0"/>
              <a:t>suggested time </a:t>
            </a:r>
            <a:r>
              <a:rPr lang="en-US" dirty="0" smtClean="0"/>
              <a:t>– including reading the documents) and a long essay (35 minutes suggested </a:t>
            </a:r>
            <a:r>
              <a:rPr lang="en-US" dirty="0"/>
              <a:t>time 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That’s 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5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Understanding The New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have not already, download and look at the new curriculum!</a:t>
            </a:r>
          </a:p>
          <a:p>
            <a:r>
              <a:rPr lang="en-US" dirty="0" smtClean="0"/>
              <a:t>You will be assessed on time periods (9), historical thinking sills, and themes</a:t>
            </a:r>
          </a:p>
          <a:p>
            <a:pPr lvl="1"/>
            <a:r>
              <a:rPr lang="en-US" dirty="0" smtClean="0"/>
              <a:t>I have videos on periods 1 – 3 done, more to come each week</a:t>
            </a:r>
          </a:p>
          <a:p>
            <a:r>
              <a:rPr lang="en-US" dirty="0" smtClean="0"/>
              <a:t>You MUST be familiar with the “white” area of the new curriculum</a:t>
            </a:r>
          </a:p>
          <a:p>
            <a:pPr lvl="1"/>
            <a:r>
              <a:rPr lang="en-US" dirty="0" smtClean="0"/>
              <a:t>These could be answers to multiple-choice questions</a:t>
            </a:r>
          </a:p>
          <a:p>
            <a:pPr lvl="1"/>
            <a:r>
              <a:rPr lang="en-US" dirty="0" smtClean="0"/>
              <a:t>White are “big ideas” – know the basics, be able to explain things in the……</a:t>
            </a:r>
          </a:p>
          <a:p>
            <a:r>
              <a:rPr lang="en-US" dirty="0" smtClean="0"/>
              <a:t>The “grey” area is NOT required to know, but you should be familiar with one of the examples for answering short answer questions or writing an essay</a:t>
            </a:r>
          </a:p>
          <a:p>
            <a:pPr lvl="1"/>
            <a:r>
              <a:rPr lang="en-US" dirty="0" smtClean="0"/>
              <a:t>Ex: Explain the impact of a new crop or livestock by the Spanish</a:t>
            </a:r>
          </a:p>
          <a:p>
            <a:pPr lvl="1"/>
            <a:r>
              <a:rPr lang="en-US" dirty="0" smtClean="0"/>
              <a:t>You are not required to use horses, but you must be able to explain the impact of at least one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982" y="173315"/>
            <a:ext cx="6400800" cy="667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2514600"/>
            <a:ext cx="1447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32 of the Curriculum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95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4" grpId="4" animBg="1"/>
      <p:bldP spid="4" grpId="5" animBg="1"/>
      <p:bldP spid="4" grpId="6" animBg="1"/>
      <p:bldP spid="4" grpId="7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Tips for the Multiple-Choice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questions will have a prompt (map, quote, etc.)</a:t>
            </a:r>
          </a:p>
          <a:p>
            <a:pPr lvl="1"/>
            <a:r>
              <a:rPr lang="en-US" dirty="0" smtClean="0"/>
              <a:t>This prompt will be used for 3 – 5 questions</a:t>
            </a:r>
            <a:endParaRPr lang="en-US" dirty="0"/>
          </a:p>
          <a:p>
            <a:r>
              <a:rPr lang="en-US" dirty="0" smtClean="0"/>
              <a:t>Look at the SOURCE/AUTHOR</a:t>
            </a:r>
          </a:p>
          <a:p>
            <a:pPr lvl="1"/>
            <a:r>
              <a:rPr lang="en-US" dirty="0" smtClean="0"/>
              <a:t>Ex. George Washington’s Farwell Address</a:t>
            </a:r>
          </a:p>
          <a:p>
            <a:pPr lvl="1"/>
            <a:r>
              <a:rPr lang="en-US" dirty="0" smtClean="0"/>
              <a:t>You should already know what the message is</a:t>
            </a:r>
          </a:p>
          <a:p>
            <a:pPr lvl="1"/>
            <a:r>
              <a:rPr lang="en-US" dirty="0" smtClean="0"/>
              <a:t>If you are familiar with the document, jump to the questions first to answer, then go back if needed</a:t>
            </a:r>
            <a:endParaRPr lang="en-US" dirty="0"/>
          </a:p>
          <a:p>
            <a:r>
              <a:rPr lang="en-US" dirty="0" smtClean="0"/>
              <a:t>There are many terms listed in the “white” area you MUST KNOW</a:t>
            </a:r>
          </a:p>
          <a:p>
            <a:pPr lvl="1"/>
            <a:r>
              <a:rPr lang="en-US" i="1" dirty="0" smtClean="0"/>
              <a:t>Common Sense</a:t>
            </a:r>
            <a:r>
              <a:rPr lang="en-US" dirty="0" smtClean="0"/>
              <a:t>, Encomienda System, Pueblo Revolt, etc.</a:t>
            </a:r>
          </a:p>
          <a:p>
            <a:pPr lvl="1"/>
            <a:r>
              <a:rPr lang="en-US" dirty="0" smtClean="0"/>
              <a:t>I have, or will have videos on most, if not, ALL of them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400800" cy="667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58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Question Stems…..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impact of the ______ mentioned in the above excerpt was…….. (what was the </a:t>
            </a:r>
            <a:r>
              <a:rPr lang="en-US" i="1" dirty="0" smtClean="0"/>
              <a:t>effect</a:t>
            </a:r>
            <a:r>
              <a:rPr lang="en-US" dirty="0" smtClean="0"/>
              <a:t>?)</a:t>
            </a:r>
          </a:p>
          <a:p>
            <a:r>
              <a:rPr lang="en-US" dirty="0" smtClean="0"/>
              <a:t>Which of the following was the effect of the </a:t>
            </a:r>
            <a:r>
              <a:rPr lang="en-US" dirty="0" smtClean="0"/>
              <a:t>above event?</a:t>
            </a:r>
            <a:endParaRPr lang="en-US" dirty="0" smtClean="0"/>
          </a:p>
          <a:p>
            <a:r>
              <a:rPr lang="en-US" dirty="0" smtClean="0"/>
              <a:t>What contributed to (whatever is described in the document)? (What </a:t>
            </a:r>
            <a:r>
              <a:rPr lang="en-US" i="1" dirty="0" smtClean="0"/>
              <a:t>caused</a:t>
            </a:r>
            <a:r>
              <a:rPr lang="en-US" dirty="0" smtClean="0"/>
              <a:t> this? Historical Causation)</a:t>
            </a:r>
            <a:endParaRPr lang="en-US" dirty="0"/>
          </a:p>
          <a:p>
            <a:r>
              <a:rPr lang="en-US" dirty="0" smtClean="0"/>
              <a:t>Which group (or person) would support/disagree with the position described above? (Point of view)</a:t>
            </a:r>
          </a:p>
          <a:p>
            <a:r>
              <a:rPr lang="en-US" dirty="0" smtClean="0"/>
              <a:t>The above description is most similar to what other event/time period in US History? (Comparison, Continuity and Change Over Time)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3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5354</TotalTime>
  <Words>489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APUSH Review: The New Curriculum – Multiple-Choice Questions </vt:lpstr>
      <vt:lpstr>The New Test</vt:lpstr>
      <vt:lpstr>Understanding The New Curriculum</vt:lpstr>
      <vt:lpstr>Tips for the Multiple-Choice</vt:lpstr>
      <vt:lpstr>Types of Question Stems…..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234</cp:revision>
  <dcterms:created xsi:type="dcterms:W3CDTF">2013-11-22T00:02:11Z</dcterms:created>
  <dcterms:modified xsi:type="dcterms:W3CDTF">2014-09-12T02:48:22Z</dcterms:modified>
</cp:coreProperties>
</file>