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9"/>
  </p:notesMasterIdLst>
  <p:sldIdLst>
    <p:sldId id="257" r:id="rId2"/>
    <p:sldId id="260" r:id="rId3"/>
    <p:sldId id="264" r:id="rId4"/>
    <p:sldId id="262" r:id="rId5"/>
    <p:sldId id="265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E85ECF-9851-4026-B03A-BBA29FF78CD3}" type="datetimeFigureOut">
              <a:rPr lang="en-US" smtClean="0"/>
              <a:t>9/13/2014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45" y="2057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APUSH Review: The New Curriculum – Short Answer Questions (SAQs)</a:t>
            </a:r>
            <a:r>
              <a:rPr lang="en-US" sz="5400" dirty="0">
                <a:solidFill>
                  <a:schemeClr val="tx1"/>
                </a:solidFill>
              </a:rPr>
              <a:t/>
            </a:r>
            <a:br>
              <a:rPr lang="en-US" sz="5400" dirty="0">
                <a:solidFill>
                  <a:schemeClr val="tx1"/>
                </a:solidFill>
              </a:rPr>
            </a:b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10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Everything You Need To 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now About The Short Answer Question Section To Succeed In APUSH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New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Part I of the exam will consist of 55 multiple-choice questions </a:t>
            </a:r>
            <a:r>
              <a:rPr lang="en-US" dirty="0"/>
              <a:t>(55 minutes suggested time) </a:t>
            </a:r>
            <a:r>
              <a:rPr lang="en-US" dirty="0" smtClean="0"/>
              <a:t> and 4 short answer questions (SAQs) (45 minutes suggested time)</a:t>
            </a:r>
          </a:p>
          <a:p>
            <a:r>
              <a:rPr lang="en-US" dirty="0" smtClean="0"/>
              <a:t>You will have 100 minutes to complete this </a:t>
            </a:r>
          </a:p>
          <a:p>
            <a:pPr lvl="1"/>
            <a:r>
              <a:rPr lang="en-US" dirty="0" smtClean="0"/>
              <a:t>There will be a break</a:t>
            </a:r>
          </a:p>
          <a:p>
            <a:r>
              <a:rPr lang="en-US" dirty="0" smtClean="0"/>
              <a:t>Part II will consist of 1 DBQ essay (60 minutes </a:t>
            </a:r>
            <a:r>
              <a:rPr lang="en-US" dirty="0"/>
              <a:t>suggested time </a:t>
            </a:r>
            <a:r>
              <a:rPr lang="en-US" dirty="0" smtClean="0"/>
              <a:t>– including reading the documents) and a long essay (35 minutes suggested </a:t>
            </a:r>
            <a:r>
              <a:rPr lang="en-US" dirty="0"/>
              <a:t>time 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That’s 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Understanding The New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you have not already, download and look at the new curriculum!</a:t>
            </a:r>
          </a:p>
          <a:p>
            <a:r>
              <a:rPr lang="en-US" dirty="0" smtClean="0"/>
              <a:t>You will be assessed on time periods (9), historical thinking sills, and themes</a:t>
            </a:r>
          </a:p>
          <a:p>
            <a:pPr lvl="1"/>
            <a:r>
              <a:rPr lang="en-US" dirty="0" smtClean="0"/>
              <a:t>I have videos on periods 1 – 3 done, more to come each week</a:t>
            </a:r>
          </a:p>
          <a:p>
            <a:r>
              <a:rPr lang="en-US" dirty="0" smtClean="0"/>
              <a:t>You MUST be familiar with the “white” area of the new curriculum</a:t>
            </a:r>
          </a:p>
          <a:p>
            <a:pPr lvl="1"/>
            <a:r>
              <a:rPr lang="en-US" dirty="0" smtClean="0"/>
              <a:t>These could be answers to multiple-choice questions</a:t>
            </a:r>
          </a:p>
          <a:p>
            <a:pPr lvl="1"/>
            <a:r>
              <a:rPr lang="en-US" dirty="0" smtClean="0"/>
              <a:t>White are “big ideas” – know the basics, be able to explain things in the……</a:t>
            </a:r>
          </a:p>
          <a:p>
            <a:r>
              <a:rPr lang="en-US" dirty="0" smtClean="0"/>
              <a:t>The “grey” area is NOT required to know, but you should be familiar with one of the examples for answering short answer questions or writing an essay</a:t>
            </a:r>
          </a:p>
          <a:p>
            <a:pPr lvl="1"/>
            <a:r>
              <a:rPr lang="en-US" dirty="0" smtClean="0"/>
              <a:t>Ex: Explain the impact of a new crop or livestock by the Spanish</a:t>
            </a:r>
          </a:p>
          <a:p>
            <a:pPr lvl="1"/>
            <a:r>
              <a:rPr lang="en-US" dirty="0" smtClean="0"/>
              <a:t>You are not required to use horses, but you must be able to explain the impact of at least one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982" y="173315"/>
            <a:ext cx="6400800" cy="667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2514600"/>
            <a:ext cx="1447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32 of the Curriculum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5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4" grpId="1" uiExpand="1" animBg="1"/>
      <p:bldP spid="4" grpId="2" uiExpand="1" animBg="1"/>
      <p:bldP spid="4" grpId="3" uiExpand="1" animBg="1"/>
      <p:bldP spid="4" grpId="4" uiExpand="1" animBg="1"/>
      <p:bldP spid="4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Description Of Short Answer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3999"/>
          </a:xfrm>
        </p:spPr>
        <p:txBody>
          <a:bodyPr>
            <a:normAutofit/>
          </a:bodyPr>
          <a:lstStyle/>
          <a:p>
            <a:r>
              <a:rPr lang="en-US" dirty="0" smtClean="0"/>
              <a:t>These will test not only your content knowledge, but your knowledge of historical thinking skills (HTS)</a:t>
            </a:r>
          </a:p>
          <a:p>
            <a:pPr lvl="1"/>
            <a:r>
              <a:rPr lang="en-US" dirty="0" smtClean="0"/>
              <a:t>Historical Argumentation, Use of Relevant </a:t>
            </a:r>
            <a:r>
              <a:rPr lang="en-US" dirty="0"/>
              <a:t>H</a:t>
            </a:r>
            <a:r>
              <a:rPr lang="en-US" dirty="0" smtClean="0"/>
              <a:t>istorical </a:t>
            </a:r>
            <a:r>
              <a:rPr lang="en-US" dirty="0"/>
              <a:t>E</a:t>
            </a:r>
            <a:r>
              <a:rPr lang="en-US" dirty="0" smtClean="0"/>
              <a:t>vidence, Historical Causation, Patterns of Continuity and Change </a:t>
            </a:r>
            <a:r>
              <a:rPr lang="en-US" dirty="0"/>
              <a:t>O</a:t>
            </a:r>
            <a:r>
              <a:rPr lang="en-US" dirty="0" smtClean="0"/>
              <a:t>ver </a:t>
            </a:r>
            <a:r>
              <a:rPr lang="en-US" dirty="0"/>
              <a:t>T</a:t>
            </a:r>
            <a:r>
              <a:rPr lang="en-US" dirty="0" smtClean="0"/>
              <a:t>ime, Periodization, Compare and Contrast, Contextualization, Interpretation, Synthesis</a:t>
            </a:r>
          </a:p>
          <a:p>
            <a:r>
              <a:rPr lang="en-US" dirty="0" smtClean="0"/>
              <a:t>Some may have a source (reading, map, etc.), some will just explain requirements</a:t>
            </a:r>
          </a:p>
          <a:p>
            <a:r>
              <a:rPr lang="en-US" dirty="0" smtClean="0"/>
              <a:t>All answer MUST be in complete sentences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8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Tips For Short Answer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3999"/>
          </a:xfrm>
        </p:spPr>
        <p:txBody>
          <a:bodyPr>
            <a:normAutofit/>
          </a:bodyPr>
          <a:lstStyle/>
          <a:p>
            <a:r>
              <a:rPr lang="en-US" dirty="0" smtClean="0"/>
              <a:t>You must answer within the boxes only </a:t>
            </a:r>
          </a:p>
          <a:p>
            <a:pPr lvl="1"/>
            <a:r>
              <a:rPr lang="en-US" dirty="0" smtClean="0"/>
              <a:t>Essentially, 1 page with lines to answer all the parts (A, B, C)</a:t>
            </a:r>
            <a:endParaRPr lang="en-US" dirty="0"/>
          </a:p>
          <a:p>
            <a:r>
              <a:rPr lang="en-US" dirty="0" smtClean="0"/>
              <a:t>Keep it pithy, space (and time) is limited</a:t>
            </a:r>
          </a:p>
          <a:p>
            <a:r>
              <a:rPr lang="en-US" dirty="0" smtClean="0"/>
              <a:t>Make sure you answer what the question is asking</a:t>
            </a:r>
          </a:p>
          <a:p>
            <a:r>
              <a:rPr lang="en-US" dirty="0" smtClean="0"/>
              <a:t>All 4 questions must be answered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59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Question Stems…..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Questions with sources (photos, maps, excerpts, etc.):</a:t>
            </a:r>
          </a:p>
          <a:p>
            <a:pPr lvl="1"/>
            <a:r>
              <a:rPr lang="en-US" dirty="0" smtClean="0"/>
              <a:t>Explain the meaning of document 1, 2, why are there differences? What other info would support a view of one of the documents? (Comparison, Appropriate use of historical evidence)</a:t>
            </a:r>
          </a:p>
          <a:p>
            <a:r>
              <a:rPr lang="en-US" dirty="0" smtClean="0"/>
              <a:t>Questions without sources:</a:t>
            </a:r>
          </a:p>
          <a:p>
            <a:pPr lvl="1"/>
            <a:r>
              <a:rPr lang="en-US" dirty="0" smtClean="0"/>
              <a:t>Explain a cause (or two) of the American Revolution. What was a result of the American Revolution? (Historical Causation)</a:t>
            </a:r>
          </a:p>
          <a:p>
            <a:pPr lvl="1"/>
            <a:r>
              <a:rPr lang="en-US" dirty="0" smtClean="0"/>
              <a:t>Of the following 3 events, which could mark the beginning of ______ (American identity, Sectional conflict, etc.) Support your choice, state why another is not as good (</a:t>
            </a:r>
            <a:r>
              <a:rPr lang="en-US" dirty="0"/>
              <a:t>Periodization) </a:t>
            </a:r>
            <a:endParaRPr lang="en-US" dirty="0" smtClean="0"/>
          </a:p>
          <a:p>
            <a:pPr lvl="1"/>
            <a:r>
              <a:rPr lang="en-US" dirty="0" smtClean="0"/>
              <a:t>The Great Awakenings of Red Scares: Explain one similarity for why they occurred, Similarities between the two, how did Americans respond? (Comparison)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3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5617</TotalTime>
  <Words>572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APUSH Review: The New Curriculum – Short Answer Questions (SAQs) </vt:lpstr>
      <vt:lpstr>The New Test</vt:lpstr>
      <vt:lpstr>Understanding The New Curriculum</vt:lpstr>
      <vt:lpstr>Description Of Short Answer Questions </vt:lpstr>
      <vt:lpstr>Tips For Short Answer Questions </vt:lpstr>
      <vt:lpstr>Types of Question Stems…..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242</cp:revision>
  <dcterms:created xsi:type="dcterms:W3CDTF">2013-11-22T00:02:11Z</dcterms:created>
  <dcterms:modified xsi:type="dcterms:W3CDTF">2014-09-13T17:52:22Z</dcterms:modified>
</cp:coreProperties>
</file>