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B91F3D8-4326-4DF9-BB14-7B8A346A3BD2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8C3EF62-74B2-4F2D-8A85-C64DB76EBCA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Mexican-American War (1846 – 1848)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You Need To Know For Your APUSH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5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Manifest Destiny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Belief that US had a mandate (direction from God) to expand from Coast to Coast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South generally favored westward expansion </a:t>
            </a:r>
          </a:p>
          <a:p>
            <a:pPr lvl="1"/>
            <a:r>
              <a:rPr lang="en-US" dirty="0" smtClean="0"/>
              <a:t>more land and spread of slavery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https://encrypted-tbn1.gstatic.com/images?q=tbn:ANd9GcS7rnMu1aW0IoIEpyYL-d3uwQslbbmRZSYIKynF6ueoLawW0Np8T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147" y="3276600"/>
            <a:ext cx="5885521" cy="336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79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Events Leading to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Election of 1844</a:t>
            </a:r>
          </a:p>
          <a:p>
            <a:pPr lvl="1"/>
            <a:r>
              <a:rPr lang="en-US" dirty="0"/>
              <a:t>Clay (Whig) vs. Polk (Democrat)</a:t>
            </a:r>
          </a:p>
          <a:p>
            <a:pPr lvl="1"/>
            <a:r>
              <a:rPr lang="en-US" dirty="0" smtClean="0"/>
              <a:t>Polk embraces Manifest Destiny and the annexation of Texas, defeats Clay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  <a:p>
            <a:r>
              <a:rPr lang="en-US" dirty="0" smtClean="0"/>
              <a:t>Slidell Mission:</a:t>
            </a:r>
          </a:p>
          <a:p>
            <a:pPr lvl="1"/>
            <a:r>
              <a:rPr lang="en-US" dirty="0" smtClean="0"/>
              <a:t>Polk wanted to purchase CA and settle boundary dispute along TX border</a:t>
            </a:r>
            <a:endParaRPr lang="en-US" dirty="0"/>
          </a:p>
          <a:p>
            <a:r>
              <a:rPr lang="en-US" dirty="0" smtClean="0"/>
              <a:t>April 25, 1846 – Mexico attacks US troops on “US” soil</a:t>
            </a:r>
          </a:p>
          <a:p>
            <a:pPr lvl="1"/>
            <a:r>
              <a:rPr lang="en-US" dirty="0" smtClean="0"/>
              <a:t>Spot Resolutions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http://www.prosebeforehos.com/wordpress/wp-content/uploads/2011/10/clay-polk-1844-presidential-ele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657600"/>
            <a:ext cx="3810000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pload.wikimedia.org/wikipedia/commons/thumb/e/eb/Wpdms_republic_of_texas.svg/220px-Wpdms_republic_of_texa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16" y="0"/>
            <a:ext cx="3615984" cy="445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lincolnstudies.com/images/lincoln184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93542"/>
            <a:ext cx="2971800" cy="4103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74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An Important Battle and a Treaty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Battle of Buena Vista</a:t>
            </a:r>
          </a:p>
          <a:p>
            <a:pPr lvl="1"/>
            <a:r>
              <a:rPr lang="en-US" dirty="0" smtClean="0"/>
              <a:t>General Zachary Taylor becomes hero, president in 1848</a:t>
            </a:r>
          </a:p>
          <a:p>
            <a:r>
              <a:rPr lang="en-US" dirty="0" smtClean="0"/>
              <a:t>Treaty of Guadalupe Hidalgo:</a:t>
            </a:r>
          </a:p>
          <a:p>
            <a:pPr lvl="1"/>
            <a:r>
              <a:rPr lang="en-US" dirty="0" smtClean="0"/>
              <a:t>U.S</a:t>
            </a:r>
            <a:r>
              <a:rPr lang="en-US" dirty="0"/>
              <a:t>. gained California, and modern-day NM, AZ, UT and NV -- ½ of Mexican territory</a:t>
            </a:r>
          </a:p>
          <a:p>
            <a:pPr lvl="1"/>
            <a:r>
              <a:rPr lang="en-US" dirty="0"/>
              <a:t>U.S. to pay $15 million</a:t>
            </a:r>
          </a:p>
          <a:p>
            <a:r>
              <a:rPr lang="en-US" dirty="0" smtClean="0"/>
              <a:t>Watch Jimmy Fallon’s skit on the Gadsden Purchase!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"/>
            <a:ext cx="6629399" cy="642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badasshistory.com/tay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15073"/>
            <a:ext cx="3324225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encrypted-tbn0.gstatic.com/images?q=tbn:ANd9GcQx3_c76GT5ZvqGIuaZ27EdI-DUpdVj7vU95FPdBKt-39E89xvV_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2" y="821315"/>
            <a:ext cx="5957888" cy="346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44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Effects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 increased its size by 1/3</a:t>
            </a:r>
          </a:p>
          <a:p>
            <a:endParaRPr lang="en-US" dirty="0" smtClean="0"/>
          </a:p>
          <a:p>
            <a:r>
              <a:rPr lang="en-US" dirty="0" smtClean="0"/>
              <a:t>Future generals emerge </a:t>
            </a:r>
          </a:p>
          <a:p>
            <a:endParaRPr lang="en-US" dirty="0" smtClean="0"/>
          </a:p>
          <a:p>
            <a:r>
              <a:rPr lang="en-US" dirty="0" smtClean="0"/>
              <a:t>Debate over slavery continues</a:t>
            </a:r>
          </a:p>
          <a:p>
            <a:pPr lvl="1"/>
            <a:r>
              <a:rPr lang="en-US" dirty="0" smtClean="0"/>
              <a:t>Wilmot Proviso</a:t>
            </a:r>
          </a:p>
          <a:p>
            <a:pPr lvl="1"/>
            <a:r>
              <a:rPr lang="en-US" dirty="0" smtClean="0"/>
              <a:t>Compromise of 1850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098" name="Picture 2" descr="http://mackers-world.com/images/news/history/2012/mexican_cess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90800"/>
            <a:ext cx="5648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mrkash.com/activities/images/grant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32992"/>
            <a:ext cx="28956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upload.wikimedia.org/wikipedia/commons/thumb/8/89/Robert_Edward_Lee.jpg/200px-Robert_Edward_Le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732992"/>
            <a:ext cx="2514600" cy="3721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06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atinamericanstudies.org/mex-war/camp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0"/>
            <a:ext cx="90445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028447" y="152400"/>
            <a:ext cx="609600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Visit www.apushreview.com and </a:t>
            </a:r>
            <a:r>
              <a:rPr lang="en-US" sz="4000" dirty="0" err="1" smtClean="0"/>
              <a:t>subsribe</a:t>
            </a:r>
            <a:r>
              <a:rPr lang="en-US" sz="4000" dirty="0" smtClean="0"/>
              <a:t> below!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505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768</TotalTime>
  <Words>200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Mexican-American War (1846 – 1848)</vt:lpstr>
      <vt:lpstr>Manifest Destiny</vt:lpstr>
      <vt:lpstr>Events Leading to the War</vt:lpstr>
      <vt:lpstr>An Important Battle and a Treaty</vt:lpstr>
      <vt:lpstr>Effects of the War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Mexican-American War (1846 – 1848)</dc:title>
  <dc:creator>Adam Norris</dc:creator>
  <cp:lastModifiedBy>Adam Norris</cp:lastModifiedBy>
  <cp:revision>8</cp:revision>
  <dcterms:created xsi:type="dcterms:W3CDTF">2013-03-31T19:46:01Z</dcterms:created>
  <dcterms:modified xsi:type="dcterms:W3CDTF">2013-04-01T14:59:38Z</dcterms:modified>
</cp:coreProperties>
</file>