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15151"/>
        </a:solidFill>
        <a:effectLst/>
        <a:uFillTx/>
        <a:latin typeface="+mn-lt"/>
        <a:ea typeface="+mn-ea"/>
        <a:cs typeface="+mn-cs"/>
        <a:sym typeface="Cochin"/>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15151"/>
        </a:solidFill>
        <a:effectLst/>
        <a:uFillTx/>
        <a:latin typeface="+mn-lt"/>
        <a:ea typeface="+mn-ea"/>
        <a:cs typeface="+mn-cs"/>
        <a:sym typeface="Cochin"/>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15151"/>
        </a:solidFill>
        <a:effectLst/>
        <a:uFillTx/>
        <a:latin typeface="+mn-lt"/>
        <a:ea typeface="+mn-ea"/>
        <a:cs typeface="+mn-cs"/>
        <a:sym typeface="Cochin"/>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15151"/>
        </a:solidFill>
        <a:effectLst/>
        <a:uFillTx/>
        <a:latin typeface="+mn-lt"/>
        <a:ea typeface="+mn-ea"/>
        <a:cs typeface="+mn-cs"/>
        <a:sym typeface="Cochin"/>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15151"/>
        </a:solidFill>
        <a:effectLst/>
        <a:uFillTx/>
        <a:latin typeface="+mn-lt"/>
        <a:ea typeface="+mn-ea"/>
        <a:cs typeface="+mn-cs"/>
        <a:sym typeface="Cochin"/>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15151"/>
        </a:solidFill>
        <a:effectLst/>
        <a:uFillTx/>
        <a:latin typeface="+mn-lt"/>
        <a:ea typeface="+mn-ea"/>
        <a:cs typeface="+mn-cs"/>
        <a:sym typeface="Cochin"/>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15151"/>
        </a:solidFill>
        <a:effectLst/>
        <a:uFillTx/>
        <a:latin typeface="+mn-lt"/>
        <a:ea typeface="+mn-ea"/>
        <a:cs typeface="+mn-cs"/>
        <a:sym typeface="Cochin"/>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15151"/>
        </a:solidFill>
        <a:effectLst/>
        <a:uFillTx/>
        <a:latin typeface="+mn-lt"/>
        <a:ea typeface="+mn-ea"/>
        <a:cs typeface="+mn-cs"/>
        <a:sym typeface="Cochin"/>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15151"/>
        </a:solidFill>
        <a:effectLst/>
        <a:uFillTx/>
        <a:latin typeface="+mn-lt"/>
        <a:ea typeface="+mn-ea"/>
        <a:cs typeface="+mn-cs"/>
        <a:sym typeface="Cochin"/>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3D3E3F">
            <a:alpha val="90000"/>
          </a:srgbClr>
        </a:fontRef>
        <a:srgbClr val="3D3E3F">
          <a:alpha val="90000"/>
        </a:srgbClr>
      </a:tcTxStyle>
      <a:tcStyle>
        <a:tcBdr>
          <a:left>
            <a:ln w="12700" cap="flat">
              <a:noFill/>
              <a:miter lim="400000"/>
            </a:ln>
          </a:left>
          <a:right>
            <a:ln w="12700" cap="flat">
              <a:noFill/>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noFill/>
              <a:miter lim="400000"/>
            </a:ln>
          </a:insideV>
        </a:tcBdr>
        <a:fill>
          <a:noFill/>
        </a:fill>
      </a:tcStyle>
    </a:wholeTbl>
    <a:band2H>
      <a:tcTxStyle b="def" i="def"/>
      <a:tcStyle>
        <a:tcBdr/>
        <a:fill>
          <a:solidFill>
            <a:srgbClr val="C7C7C7">
              <a:alpha val="30000"/>
            </a:srgbClr>
          </a:solidFill>
        </a:fill>
      </a:tcStyle>
    </a:band2H>
    <a:firstCol>
      <a:tcTxStyle b="off" i="off">
        <a:fontRef idx="minor">
          <a:srgbClr val="FFFFFF"/>
        </a:fontRef>
        <a:srgbClr val="FFFFFF"/>
      </a:tcTxStyle>
      <a:tcStyle>
        <a:tcBdr>
          <a:left>
            <a:ln w="12700" cap="flat">
              <a:noFill/>
              <a:miter lim="400000"/>
            </a:ln>
          </a:left>
          <a:right>
            <a:ln w="0" cap="flat">
              <a:noFill/>
              <a:miter lim="400000"/>
            </a:ln>
          </a:right>
          <a:top>
            <a:ln w="12700" cap="flat">
              <a:solidFill>
                <a:srgbClr val="DCDEE0"/>
              </a:solidFill>
              <a:prstDash val="solid"/>
              <a:miter lim="400000"/>
            </a:ln>
          </a:top>
          <a:bottom>
            <a:ln w="12700" cap="flat">
              <a:solidFill>
                <a:srgbClr val="DCDEE0"/>
              </a:solidFill>
              <a:prstDash val="solid"/>
              <a:miter lim="400000"/>
            </a:ln>
          </a:bottom>
          <a:insideH>
            <a:ln w="12700" cap="flat">
              <a:solidFill>
                <a:srgbClr val="DCDEE0"/>
              </a:solidFill>
              <a:prstDash val="solid"/>
              <a:miter lim="400000"/>
            </a:ln>
          </a:insideH>
          <a:insideV>
            <a:ln w="12700" cap="flat">
              <a:noFill/>
              <a:miter lim="400000"/>
            </a:ln>
          </a:insideV>
        </a:tcBdr>
        <a:fill>
          <a:noFill/>
        </a:fill>
      </a:tcStyle>
    </a:firstCol>
    <a:lastRow>
      <a:tcTxStyle b="off" i="off">
        <a:fontRef idx="minor">
          <a:srgbClr val="3D3E3F">
            <a:alpha val="90000"/>
          </a:srgbClr>
        </a:fontRef>
        <a:srgbClr val="3D3E3F">
          <a:alpha val="90000"/>
        </a:srgbClr>
      </a:tcTxStyle>
      <a:tcStyle>
        <a:tcBdr>
          <a:left>
            <a:ln w="12700" cap="flat">
              <a:noFill/>
              <a:miter lim="400000"/>
            </a:ln>
          </a:left>
          <a:right>
            <a:ln w="12700" cap="flat">
              <a:noFill/>
              <a:miter lim="400000"/>
            </a:ln>
          </a:right>
          <a:top>
            <a:ln w="25400" cap="flat">
              <a:solidFill>
                <a:srgbClr val="53585F"/>
              </a:solidFill>
              <a:prstDash val="solid"/>
              <a:miter lim="400000"/>
            </a:ln>
          </a:top>
          <a:bottom>
            <a:ln w="12700" cap="flat">
              <a:noFill/>
              <a:miter lim="400000"/>
            </a:ln>
          </a:bottom>
          <a:insideH>
            <a:ln w="12700" cap="flat">
              <a:solidFill>
                <a:srgbClr val="53585F"/>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53585F"/>
              </a:solidFill>
              <a:prstDash val="solid"/>
              <a:miter lim="400000"/>
            </a:ln>
          </a:bottom>
          <a:insideH>
            <a:ln w="12700" cap="flat">
              <a:solidFill>
                <a:srgbClr val="DCDEE0"/>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Ref idx="minor">
          <a:srgbClr val="3D3E3F">
            <a:alpha val="90000"/>
          </a:srgbClr>
        </a:fontRef>
        <a:srgbClr val="3D3E3F">
          <a:alpha val="90000"/>
        </a:srgbClr>
      </a:tcTxStyle>
      <a:tcStyle>
        <a:tcBdr>
          <a:left>
            <a:ln w="12700" cap="flat">
              <a:noFill/>
              <a:miter lim="400000"/>
            </a:ln>
          </a:left>
          <a:right>
            <a:ln w="12700" cap="flat">
              <a:noFill/>
              <a:miter lim="400000"/>
            </a:ln>
          </a:right>
          <a:top>
            <a:ln w="12700" cap="flat">
              <a:solidFill>
                <a:srgbClr val="A2A1A6"/>
              </a:solidFill>
              <a:prstDash val="solid"/>
              <a:miter lim="400000"/>
            </a:ln>
          </a:top>
          <a:bottom>
            <a:ln w="12700" cap="flat">
              <a:solidFill>
                <a:srgbClr val="A2A1A6"/>
              </a:solidFill>
              <a:prstDash val="solid"/>
              <a:miter lim="400000"/>
            </a:ln>
          </a:bottom>
          <a:insideH>
            <a:ln w="12700" cap="flat">
              <a:solidFill>
                <a:srgbClr val="A2A1A6"/>
              </a:solidFill>
              <a:prstDash val="solid"/>
              <a:miter lim="400000"/>
            </a:ln>
          </a:insideH>
          <a:insideV>
            <a:ln w="12700" cap="flat">
              <a:noFill/>
              <a:miter lim="400000"/>
            </a:ln>
          </a:insideV>
        </a:tcBdr>
        <a:fill>
          <a:noFill/>
        </a:fill>
      </a:tcStyle>
    </a:wholeTbl>
    <a:band2H>
      <a:tcTxStyle b="def" i="def"/>
      <a:tcStyle>
        <a:tcBdr/>
        <a:fill>
          <a:solidFill>
            <a:srgbClr val="C7C7C7">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18181"/>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EEE7283C-3CF3-47DC-8721-378D4A62B228}" styleName="">
    <a:tblBg/>
    <a:wholeTbl>
      <a:tcTxStyle b="off" i="off">
        <a:fontRef idx="minor">
          <a:srgbClr val="3D3E3F">
            <a:alpha val="90000"/>
          </a:srgbClr>
        </a:fontRef>
        <a:srgbClr val="3D3E3F">
          <a:alpha val="90000"/>
        </a:srgbClr>
      </a:tcTxStyle>
      <a:tcStyle>
        <a:tcBdr>
          <a:left>
            <a:ln w="12700" cap="flat">
              <a:noFill/>
              <a:miter lim="400000"/>
            </a:ln>
          </a:left>
          <a:right>
            <a:ln w="12700" cap="flat">
              <a:noFill/>
              <a:miter lim="400000"/>
            </a:ln>
          </a:right>
          <a:top>
            <a:ln w="25400" cap="rnd">
              <a:solidFill>
                <a:schemeClr val="accent1">
                  <a:satOff val="8779"/>
                  <a:lumOff val="16332"/>
                </a:schemeClr>
              </a:solidFill>
              <a:custDash>
                <a:ds d="100000" sp="200000"/>
              </a:custDash>
              <a:miter lim="400000"/>
            </a:ln>
          </a:top>
          <a:bottom>
            <a:ln w="25400" cap="rnd">
              <a:solidFill>
                <a:schemeClr val="accent1">
                  <a:satOff val="8779"/>
                  <a:lumOff val="16332"/>
                </a:schemeClr>
              </a:solidFill>
              <a:custDash>
                <a:ds d="100000" sp="200000"/>
              </a:custDash>
              <a:miter lim="400000"/>
            </a:ln>
          </a:bottom>
          <a:insideH>
            <a:ln w="25400" cap="rnd">
              <a:solidFill>
                <a:schemeClr val="accent1">
                  <a:satOff val="8779"/>
                  <a:lumOff val="16332"/>
                </a:schemeClr>
              </a:solidFill>
              <a:custDash>
                <a:ds d="100000" sp="200000"/>
              </a:custDash>
              <a:miter lim="400000"/>
            </a:ln>
          </a:insideH>
          <a:insideV>
            <a:ln w="12700" cap="flat">
              <a:noFill/>
              <a:miter lim="400000"/>
            </a:ln>
          </a:insideV>
        </a:tcBdr>
        <a:fill>
          <a:noFill/>
        </a:fill>
      </a:tcStyle>
    </a:wholeTbl>
    <a:band2H>
      <a:tcTxStyle b="def" i="def"/>
      <a:tcStyle>
        <a:tcBdr/>
        <a:fill>
          <a:solidFill>
            <a:srgbClr val="A6AAA9">
              <a:alpha val="11000"/>
            </a:srgbClr>
          </a:solidFill>
        </a:fill>
      </a:tcStyle>
    </a:band2H>
    <a:firstCol>
      <a:tcTxStyle b="off" i="off">
        <a:fontRef idx="minor">
          <a:srgbClr val="3D3E3F">
            <a:alpha val="90000"/>
          </a:srgbClr>
        </a:fontRef>
        <a:srgbClr val="3D3E3F">
          <a:alpha val="90000"/>
        </a:srgbClr>
      </a:tcTxStyle>
      <a:tcStyle>
        <a:tcBdr>
          <a:left>
            <a:ln w="12700" cap="flat">
              <a:noFill/>
              <a:miter lim="400000"/>
            </a:ln>
          </a:left>
          <a:right>
            <a:ln w="25400" cap="rnd">
              <a:solidFill>
                <a:schemeClr val="accent1">
                  <a:satOff val="8779"/>
                  <a:lumOff val="16332"/>
                </a:schemeClr>
              </a:solidFill>
              <a:custDash>
                <a:ds d="100000" sp="200000"/>
              </a:custDash>
              <a:miter lim="400000"/>
            </a:ln>
          </a:right>
          <a:top>
            <a:ln w="25400" cap="rnd">
              <a:solidFill>
                <a:schemeClr val="accent1">
                  <a:satOff val="8779"/>
                  <a:lumOff val="16332"/>
                </a:schemeClr>
              </a:solidFill>
              <a:custDash>
                <a:ds d="100000" sp="200000"/>
              </a:custDash>
              <a:miter lim="400000"/>
            </a:ln>
          </a:top>
          <a:bottom>
            <a:ln w="25400" cap="rnd">
              <a:solidFill>
                <a:schemeClr val="accent1">
                  <a:satOff val="8779"/>
                  <a:lumOff val="16332"/>
                </a:schemeClr>
              </a:solidFill>
              <a:custDash>
                <a:ds d="100000" sp="200000"/>
              </a:custDash>
              <a:miter lim="400000"/>
            </a:ln>
          </a:bottom>
          <a:insideH>
            <a:ln w="25400" cap="rnd">
              <a:solidFill>
                <a:schemeClr val="accent1">
                  <a:satOff val="8779"/>
                  <a:lumOff val="16332"/>
                </a:schemeClr>
              </a:solidFill>
              <a:custDash>
                <a:ds d="100000" sp="200000"/>
              </a:custDash>
              <a:miter lim="400000"/>
            </a:ln>
          </a:insideH>
          <a:insideV>
            <a:ln w="25400" cap="rnd">
              <a:solidFill>
                <a:schemeClr val="accent1">
                  <a:satOff val="8779"/>
                  <a:lumOff val="16332"/>
                </a:schemeClr>
              </a:solidFill>
              <a:custDash>
                <a:ds d="100000" sp="200000"/>
              </a:custDash>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rnd">
              <a:solidFill>
                <a:srgbClr val="A6AAA9"/>
              </a:solidFill>
              <a:custDash>
                <a:ds d="100000" sp="200000"/>
              </a:custDash>
              <a:miter lim="400000"/>
            </a:ln>
          </a:top>
          <a:bottom>
            <a:ln w="12700" cap="flat">
              <a:noFill/>
              <a:miter lim="400000"/>
            </a:ln>
          </a:bottom>
          <a:insideH>
            <a:ln w="12700" cap="flat">
              <a:solidFill>
                <a:schemeClr val="accent1">
                  <a:satOff val="8779"/>
                  <a:lumOff val="16332"/>
                </a:schemeClr>
              </a:solidFill>
              <a:custDash>
                <a:ds d="100000" sp="200000"/>
              </a:custDash>
              <a:miter lim="400000"/>
            </a:ln>
          </a:insideH>
          <a:insideV>
            <a:ln w="12700" cap="flat">
              <a:noFill/>
              <a:miter lim="400000"/>
            </a:ln>
          </a:insideV>
        </a:tcBdr>
        <a:fill>
          <a:solidFill>
            <a:schemeClr val="accent1">
              <a:satOff val="-2410"/>
              <a:lumOff val="-16942"/>
              <a:alpha val="60000"/>
            </a:scheme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rnd">
              <a:solidFill>
                <a:srgbClr val="A6AAA9"/>
              </a:solidFill>
              <a:custDash>
                <a:ds d="100000" sp="200000"/>
              </a:custDash>
              <a:miter lim="400000"/>
            </a:ln>
          </a:bottom>
          <a:insideH>
            <a:ln w="12700" cap="flat">
              <a:solidFill>
                <a:schemeClr val="accent1">
                  <a:satOff val="8779"/>
                  <a:lumOff val="16332"/>
                </a:schemeClr>
              </a:solidFill>
              <a:custDash>
                <a:ds d="100000" sp="200000"/>
              </a:custDash>
              <a:miter lim="400000"/>
            </a:ln>
          </a:insideH>
          <a:insideV>
            <a:ln w="12700" cap="flat">
              <a:noFill/>
              <a:miter lim="400000"/>
            </a:ln>
          </a:insideV>
        </a:tcBdr>
        <a:fill>
          <a:solidFill>
            <a:schemeClr val="accent1">
              <a:satOff val="-2410"/>
              <a:lumOff val="-16942"/>
              <a:alpha val="50000"/>
            </a:schemeClr>
          </a:solidFill>
        </a:fill>
      </a:tcStyle>
    </a:firstRow>
  </a:tblStyle>
  <a:tblStyle styleId="{CF821DB8-F4EB-4A41-A1BA-3FCAFE7338EE}" styleName="">
    <a:tblBg/>
    <a:wholeTbl>
      <a:tcTxStyle b="off" i="off">
        <a:fontRef idx="minor">
          <a:srgbClr val="3D3E3F">
            <a:alpha val="90000"/>
          </a:srgbClr>
        </a:fontRef>
        <a:srgbClr val="3D3E3F">
          <a:alpha val="90000"/>
        </a:srgbClr>
      </a:tcTxStyle>
      <a:tcStyle>
        <a:tcBdr>
          <a:left>
            <a:ln w="12700" cap="flat">
              <a:solidFill>
                <a:schemeClr val="accent2">
                  <a:satOff val="1875"/>
                  <a:lumOff val="16453"/>
                  <a:alpha val="50000"/>
                </a:schemeClr>
              </a:solidFill>
              <a:prstDash val="solid"/>
              <a:miter lim="400000"/>
            </a:ln>
          </a:left>
          <a:right>
            <a:ln w="12700" cap="flat">
              <a:solidFill>
                <a:schemeClr val="accent2">
                  <a:satOff val="1875"/>
                  <a:lumOff val="16453"/>
                  <a:alpha val="50000"/>
                </a:schemeClr>
              </a:solidFill>
              <a:prstDash val="solid"/>
              <a:miter lim="400000"/>
            </a:ln>
          </a:right>
          <a:top>
            <a:ln w="12700" cap="flat">
              <a:solidFill>
                <a:schemeClr val="accent2">
                  <a:satOff val="1875"/>
                  <a:lumOff val="16453"/>
                  <a:alpha val="50000"/>
                </a:schemeClr>
              </a:solidFill>
              <a:prstDash val="solid"/>
              <a:miter lim="400000"/>
            </a:ln>
          </a:top>
          <a:bottom>
            <a:ln w="12700" cap="flat">
              <a:solidFill>
                <a:schemeClr val="accent2">
                  <a:satOff val="1875"/>
                  <a:lumOff val="16453"/>
                  <a:alpha val="50000"/>
                </a:schemeClr>
              </a:solidFill>
              <a:prstDash val="solid"/>
              <a:miter lim="400000"/>
            </a:ln>
          </a:bottom>
          <a:insideH>
            <a:ln w="12700" cap="flat">
              <a:solidFill>
                <a:schemeClr val="accent2">
                  <a:satOff val="1875"/>
                  <a:lumOff val="16453"/>
                  <a:alpha val="50000"/>
                </a:schemeClr>
              </a:solidFill>
              <a:prstDash val="solid"/>
              <a:miter lim="400000"/>
            </a:ln>
          </a:insideH>
          <a:insideV>
            <a:ln w="12700" cap="flat">
              <a:solidFill>
                <a:schemeClr val="accent2">
                  <a:satOff val="1875"/>
                  <a:lumOff val="16453"/>
                  <a:alpha val="50000"/>
                </a:schemeClr>
              </a:solidFill>
              <a:prstDash val="solid"/>
              <a:miter lim="400000"/>
            </a:ln>
          </a:insideV>
        </a:tcBdr>
        <a:fill>
          <a:noFill/>
        </a:fill>
      </a:tcStyle>
    </a:wholeTbl>
    <a:band2H>
      <a:tcTxStyle b="def" i="def"/>
      <a:tcStyle>
        <a:tcBdr/>
        <a:fill>
          <a:solidFill>
            <a:srgbClr val="A6AAA9">
              <a:alpha val="25000"/>
            </a:srgbClr>
          </a:solidFill>
        </a:fill>
      </a:tcStyle>
    </a:band2H>
    <a:firstCol>
      <a:tcTxStyle b="off" i="off">
        <a:fontRef idx="minor">
          <a:srgbClr val="3D3E3F">
            <a:alpha val="90000"/>
          </a:srgbClr>
        </a:fontRef>
        <a:srgbClr val="3D3E3F">
          <a:alpha val="90000"/>
        </a:srgb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chemeClr val="accent2">
                  <a:satOff val="1875"/>
                  <a:lumOff val="16453"/>
                  <a:alpha val="50000"/>
                </a:schemeClr>
              </a:solidFill>
              <a:prstDash val="solid"/>
              <a:miter lim="400000"/>
            </a:ln>
          </a:insideV>
        </a:tcBdr>
        <a:fill>
          <a:solidFill>
            <a:schemeClr val="accent2">
              <a:satOff val="1875"/>
              <a:lumOff val="16453"/>
              <a:alpha val="30000"/>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2">
                  <a:satOff val="1875"/>
                  <a:lumOff val="16453"/>
                  <a:alpha val="50000"/>
                </a:schemeClr>
              </a:solidFill>
              <a:prstDash val="solid"/>
              <a:miter lim="400000"/>
            </a:ln>
          </a:insideH>
          <a:insideV>
            <a:ln w="12700" cap="flat">
              <a:noFill/>
              <a:miter lim="400000"/>
            </a:ln>
          </a:insideV>
        </a:tcBdr>
        <a:fill>
          <a:solidFill>
            <a:schemeClr val="accent2">
              <a:alpha val="85000"/>
            </a:scheme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2">
                  <a:satOff val="1875"/>
                  <a:lumOff val="16453"/>
                  <a:alpha val="50000"/>
                </a:schemeClr>
              </a:solidFill>
              <a:prstDash val="solid"/>
              <a:miter lim="400000"/>
            </a:ln>
          </a:insideH>
          <a:insideV>
            <a:ln w="12700" cap="flat">
              <a:noFill/>
              <a:miter lim="400000"/>
            </a:ln>
          </a:insideV>
        </a:tcBdr>
        <a:fill>
          <a:solidFill>
            <a:schemeClr val="accent2">
              <a:alpha val="64999"/>
            </a:schemeClr>
          </a:solidFill>
        </a:fill>
      </a:tcStyle>
    </a:firstRow>
  </a:tblStyle>
  <a:tblStyle styleId="{33BA23B1-9221-436E-865A-0063620EA4FD}" styleName="">
    <a:tblBg/>
    <a:wholeTbl>
      <a:tcTxStyle b="off" i="off">
        <a:fontRef idx="minor">
          <a:srgbClr val="3D3E3F">
            <a:alpha val="90000"/>
          </a:srgbClr>
        </a:fontRef>
        <a:srgbClr val="3D3E3F">
          <a:alpha val="90000"/>
        </a:srgbClr>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noFill/>
        </a:fill>
      </a:tcStyle>
    </a:wholeTbl>
    <a:band2H>
      <a:tcTxStyle b="def" i="def"/>
      <a:tcStyle>
        <a:tcBdr/>
        <a:fill>
          <a:solidFill>
            <a:srgbClr val="A6AAA9">
              <a:alpha val="2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3585F">
              <a:alpha val="57000"/>
            </a:srgbClr>
          </a:solidFill>
        </a:fill>
      </a:tcStyle>
    </a:firstCol>
    <a:lastRow>
      <a:tcTxStyle b="off" i="off">
        <a:fontRef idx="minor">
          <a:srgbClr val="3D3E3F">
            <a:alpha val="90000"/>
          </a:srgbClr>
        </a:fontRef>
        <a:srgbClr val="3D3E3F">
          <a:alpha val="90000"/>
        </a:srgbClr>
      </a:tcTxStyle>
      <a:tcStyle>
        <a:tcBdr>
          <a:left>
            <a:ln w="12700" cap="flat">
              <a:noFill/>
              <a:miter lim="400000"/>
            </a:ln>
          </a:left>
          <a:right>
            <a:ln w="12700" cap="flat">
              <a:noFill/>
              <a:miter lim="400000"/>
            </a:ln>
          </a:right>
          <a:top>
            <a:ln w="25400" cap="flat">
              <a:solidFill>
                <a:srgbClr val="A6AAA9"/>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2708684C-4D16-4618-839F-0558EEFCDFE6}" styleName="">
    <a:tblBg/>
    <a:wholeTbl>
      <a:tcTxStyle b="off" i="off">
        <a:fontRef idx="minor">
          <a:srgbClr val="53585F"/>
        </a:fontRef>
        <a:srgbClr val="53585F"/>
      </a:tcTxStyle>
      <a:tcStyle>
        <a:tcBdr>
          <a:left>
            <a:ln w="25400" cap="rnd">
              <a:solidFill>
                <a:schemeClr val="accent1">
                  <a:satOff val="8779"/>
                  <a:lumOff val="16332"/>
                </a:schemeClr>
              </a:solidFill>
              <a:custDash>
                <a:ds d="100000" sp="200000"/>
              </a:custDash>
              <a:miter lim="400000"/>
            </a:ln>
          </a:left>
          <a:right>
            <a:ln w="25400" cap="rnd">
              <a:solidFill>
                <a:schemeClr val="accent1">
                  <a:satOff val="8779"/>
                  <a:lumOff val="16332"/>
                </a:schemeClr>
              </a:solidFill>
              <a:custDash>
                <a:ds d="100000" sp="200000"/>
              </a:custDash>
              <a:miter lim="400000"/>
            </a:ln>
          </a:right>
          <a:top>
            <a:ln w="25400" cap="rnd">
              <a:solidFill>
                <a:schemeClr val="accent1">
                  <a:satOff val="8779"/>
                  <a:lumOff val="16332"/>
                </a:schemeClr>
              </a:solidFill>
              <a:custDash>
                <a:ds d="100000" sp="200000"/>
              </a:custDash>
              <a:miter lim="400000"/>
            </a:ln>
          </a:top>
          <a:bottom>
            <a:ln w="25400" cap="rnd">
              <a:solidFill>
                <a:schemeClr val="accent1">
                  <a:satOff val="8779"/>
                  <a:lumOff val="16332"/>
                </a:schemeClr>
              </a:solidFill>
              <a:custDash>
                <a:ds d="100000" sp="200000"/>
              </a:custDash>
              <a:miter lim="400000"/>
            </a:ln>
          </a:bottom>
          <a:insideH>
            <a:ln w="25400" cap="rnd">
              <a:solidFill>
                <a:schemeClr val="accent1">
                  <a:satOff val="8779"/>
                  <a:lumOff val="16332"/>
                </a:schemeClr>
              </a:solidFill>
              <a:custDash>
                <a:ds d="100000" sp="200000"/>
              </a:custDash>
              <a:miter lim="400000"/>
            </a:ln>
          </a:insideH>
          <a:insideV>
            <a:ln w="25400" cap="rnd">
              <a:solidFill>
                <a:schemeClr val="accent1">
                  <a:satOff val="8779"/>
                  <a:lumOff val="16332"/>
                </a:schemeClr>
              </a:solidFill>
              <a:custDash>
                <a:ds d="100000" sp="200000"/>
              </a:custDash>
              <a:miter lim="400000"/>
            </a:ln>
          </a:insideV>
        </a:tcBdr>
        <a:fill>
          <a:noFill/>
        </a:fill>
      </a:tcStyle>
    </a:wholeTbl>
    <a:band2H>
      <a:tcTxStyle b="def" i="def"/>
      <a:tcStyle>
        <a:tcBdr/>
        <a:fill>
          <a:solidFill>
            <a:srgbClr val="DCDEE0"/>
          </a:solidFill>
        </a:fill>
      </a:tcStyle>
    </a:band2H>
    <a:firstCol>
      <a:tcTxStyle b="off" i="off">
        <a:fontRef idx="minor">
          <a:srgbClr val="818181"/>
        </a:fontRef>
        <a:srgbClr val="818181"/>
      </a:tcTxStyle>
      <a:tcStyle>
        <a:tcBdr>
          <a:left>
            <a:ln w="12700" cap="flat">
              <a:noFill/>
              <a:miter lim="400000"/>
            </a:ln>
          </a:left>
          <a:right>
            <a:ln w="25400" cap="flat">
              <a:solidFill>
                <a:schemeClr val="accent1">
                  <a:satOff val="8779"/>
                  <a:lumOff val="16332"/>
                </a:schemeClr>
              </a:solidFill>
              <a:prstDash val="solid"/>
              <a:miter lim="400000"/>
            </a:ln>
          </a:right>
          <a:top>
            <a:ln w="25400" cap="rnd">
              <a:solidFill>
                <a:schemeClr val="accent1">
                  <a:satOff val="8779"/>
                  <a:lumOff val="16332"/>
                </a:schemeClr>
              </a:solidFill>
              <a:custDash>
                <a:ds d="100000" sp="200000"/>
              </a:custDash>
              <a:miter lim="400000"/>
            </a:ln>
          </a:top>
          <a:bottom>
            <a:ln w="25400" cap="rnd">
              <a:solidFill>
                <a:schemeClr val="accent1">
                  <a:satOff val="8779"/>
                  <a:lumOff val="16332"/>
                </a:schemeClr>
              </a:solidFill>
              <a:custDash>
                <a:ds d="100000" sp="200000"/>
              </a:custDash>
              <a:miter lim="400000"/>
            </a:ln>
          </a:bottom>
          <a:insideH>
            <a:ln w="25400" cap="rnd">
              <a:solidFill>
                <a:schemeClr val="accent1">
                  <a:satOff val="8779"/>
                  <a:lumOff val="16332"/>
                </a:schemeClr>
              </a:solidFill>
              <a:custDash>
                <a:ds d="100000" sp="200000"/>
              </a:custDash>
              <a:miter lim="400000"/>
            </a:ln>
          </a:insideH>
          <a:insideV>
            <a:ln w="25400" cap="flat">
              <a:solidFill>
                <a:schemeClr val="accent1">
                  <a:satOff val="8779"/>
                  <a:lumOff val="16332"/>
                </a:schemeClr>
              </a:solidFill>
              <a:prstDash val="solid"/>
              <a:miter lim="400000"/>
            </a:ln>
          </a:insideV>
        </a:tcBdr>
        <a:fill>
          <a:noFill/>
        </a:fill>
      </a:tcStyle>
    </a:firstCol>
    <a:lastRow>
      <a:tcTxStyle b="off" i="off">
        <a:fontRef idx="minor">
          <a:srgbClr val="818181"/>
        </a:fontRef>
        <a:srgbClr val="818181"/>
      </a:tcTxStyle>
      <a:tcStyle>
        <a:tcBdr>
          <a:left>
            <a:ln w="25400" cap="flat">
              <a:solidFill>
                <a:schemeClr val="accent1">
                  <a:satOff val="8779"/>
                  <a:lumOff val="16332"/>
                </a:schemeClr>
              </a:solidFill>
              <a:prstDash val="solid"/>
              <a:miter lim="400000"/>
            </a:ln>
          </a:left>
          <a:right>
            <a:ln w="25400" cap="flat">
              <a:solidFill>
                <a:schemeClr val="accent1">
                  <a:satOff val="8779"/>
                  <a:lumOff val="16332"/>
                </a:schemeClr>
              </a:solidFill>
              <a:prstDash val="solid"/>
              <a:miter lim="400000"/>
            </a:ln>
          </a:right>
          <a:top>
            <a:ln w="25400" cap="flat">
              <a:solidFill>
                <a:schemeClr val="accent1">
                  <a:satOff val="8779"/>
                  <a:lumOff val="16332"/>
                </a:schemeClr>
              </a:solidFill>
              <a:prstDash val="solid"/>
              <a:miter lim="400000"/>
            </a:ln>
          </a:top>
          <a:bottom>
            <a:ln w="12700" cap="flat">
              <a:noFill/>
              <a:miter lim="400000"/>
            </a:ln>
          </a:bottom>
          <a:insideH>
            <a:ln w="25400" cap="flat">
              <a:solidFill>
                <a:schemeClr val="accent1">
                  <a:satOff val="8779"/>
                  <a:lumOff val="16332"/>
                </a:schemeClr>
              </a:solidFill>
              <a:prstDash val="solid"/>
              <a:miter lim="400000"/>
            </a:ln>
          </a:insideH>
          <a:insideV>
            <a:ln w="25400" cap="flat">
              <a:solidFill>
                <a:schemeClr val="accent1">
                  <a:satOff val="8779"/>
                  <a:lumOff val="16332"/>
                </a:schemeClr>
              </a:solidFill>
              <a:prstDash val="solid"/>
              <a:miter lim="400000"/>
            </a:ln>
          </a:insideV>
        </a:tcBdr>
        <a:fill>
          <a:noFill/>
        </a:fill>
      </a:tcStyle>
    </a:lastRow>
    <a:firstRow>
      <a:tcTxStyle b="off" i="off">
        <a:fontRef idx="minor">
          <a:schemeClr val="accent1"/>
        </a:fontRef>
        <a:schemeClr val="accent1"/>
      </a:tcTxStyle>
      <a:tcStyle>
        <a:tcBdr>
          <a:left>
            <a:ln w="25400" cap="flat">
              <a:solidFill>
                <a:schemeClr val="accent1">
                  <a:satOff val="8779"/>
                  <a:lumOff val="16332"/>
                </a:schemeClr>
              </a:solidFill>
              <a:prstDash val="solid"/>
              <a:miter lim="400000"/>
            </a:ln>
          </a:left>
          <a:right>
            <a:ln w="25400" cap="flat">
              <a:solidFill>
                <a:schemeClr val="accent1">
                  <a:satOff val="8779"/>
                  <a:lumOff val="16332"/>
                </a:schemeClr>
              </a:solidFill>
              <a:prstDash val="solid"/>
              <a:miter lim="400000"/>
            </a:ln>
          </a:right>
          <a:top>
            <a:ln w="12700" cap="flat">
              <a:noFill/>
              <a:miter lim="400000"/>
            </a:ln>
          </a:top>
          <a:bottom>
            <a:ln w="25400" cap="flat">
              <a:solidFill>
                <a:schemeClr val="accent1">
                  <a:satOff val="8779"/>
                  <a:lumOff val="16332"/>
                </a:schemeClr>
              </a:solidFill>
              <a:prstDash val="solid"/>
              <a:miter lim="400000"/>
            </a:ln>
          </a:bottom>
          <a:insideH>
            <a:ln w="25400" cap="flat">
              <a:solidFill>
                <a:schemeClr val="accent1">
                  <a:satOff val="8779"/>
                  <a:lumOff val="16332"/>
                </a:schemeClr>
              </a:solidFill>
              <a:prstDash val="solid"/>
              <a:miter lim="400000"/>
            </a:ln>
          </a:insideH>
          <a:insideV>
            <a:ln w="25400" cap="flat">
              <a:solidFill>
                <a:schemeClr val="accent1">
                  <a:satOff val="8779"/>
                  <a:lumOff val="16332"/>
                </a:schemeClr>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Shape 11"/>
          <p:cNvSpPr/>
          <p:nvPr>
            <p:ph type="title"/>
          </p:nvPr>
        </p:nvSpPr>
        <p:spPr>
          <a:xfrm>
            <a:off x="787400" y="2057400"/>
            <a:ext cx="11430000" cy="3175000"/>
          </a:xfrm>
          <a:prstGeom prst="rect">
            <a:avLst/>
          </a:prstGeom>
        </p:spPr>
        <p:txBody>
          <a:bodyPr anchor="b"/>
          <a:lstStyle>
            <a:lvl1pPr>
              <a:defRPr sz="10000"/>
            </a:lvl1pPr>
          </a:lstStyle>
          <a:p>
            <a:pPr/>
            <a:r>
              <a:t>Title Text</a:t>
            </a:r>
          </a:p>
        </p:txBody>
      </p:sp>
      <p:sp>
        <p:nvSpPr>
          <p:cNvPr id="12" name="Shape 12"/>
          <p:cNvSpPr/>
          <p:nvPr>
            <p:ph type="body" sz="quarter" idx="1"/>
          </p:nvPr>
        </p:nvSpPr>
        <p:spPr>
          <a:xfrm>
            <a:off x="787400" y="5334000"/>
            <a:ext cx="11430000" cy="1524000"/>
          </a:xfrm>
          <a:prstGeom prst="rect">
            <a:avLst/>
          </a:prstGeom>
        </p:spPr>
        <p:txBody>
          <a:bodyPr anchor="t"/>
          <a:lstStyle>
            <a:lvl1pPr marL="0" indent="0" algn="ctr">
              <a:spcBef>
                <a:spcPts val="0"/>
              </a:spcBef>
              <a:buClrTx/>
              <a:buSzTx/>
              <a:buNone/>
              <a:defRPr sz="4200">
                <a:effectLst>
                  <a:outerShdw sx="100000" sy="100000" kx="0" ky="0" algn="b" rotWithShape="0" blurRad="38100" dist="50800" dir="3000000">
                    <a:srgbClr val="FFFFFF">
                      <a:alpha val="60000"/>
                    </a:srgbClr>
                  </a:outerShdw>
                </a:effectLst>
              </a:defRPr>
            </a:lvl1pPr>
            <a:lvl2pPr marL="0" indent="228600" algn="ctr">
              <a:spcBef>
                <a:spcPts val="0"/>
              </a:spcBef>
              <a:buClrTx/>
              <a:buSzTx/>
              <a:buNone/>
              <a:defRPr sz="4200">
                <a:effectLst>
                  <a:outerShdw sx="100000" sy="100000" kx="0" ky="0" algn="b" rotWithShape="0" blurRad="38100" dist="50800" dir="3000000">
                    <a:srgbClr val="FFFFFF">
                      <a:alpha val="60000"/>
                    </a:srgbClr>
                  </a:outerShdw>
                </a:effectLst>
              </a:defRPr>
            </a:lvl2pPr>
            <a:lvl3pPr marL="0" indent="457200" algn="ctr">
              <a:spcBef>
                <a:spcPts val="0"/>
              </a:spcBef>
              <a:buClrTx/>
              <a:buSzTx/>
              <a:buNone/>
              <a:defRPr sz="4200">
                <a:effectLst>
                  <a:outerShdw sx="100000" sy="100000" kx="0" ky="0" algn="b" rotWithShape="0" blurRad="38100" dist="50800" dir="3000000">
                    <a:srgbClr val="FFFFFF">
                      <a:alpha val="60000"/>
                    </a:srgbClr>
                  </a:outerShdw>
                </a:effectLst>
              </a:defRPr>
            </a:lvl3pPr>
            <a:lvl4pPr marL="0" indent="685800" algn="ctr">
              <a:spcBef>
                <a:spcPts val="0"/>
              </a:spcBef>
              <a:buClrTx/>
              <a:buSzTx/>
              <a:buNone/>
              <a:defRPr sz="4200">
                <a:effectLst>
                  <a:outerShdw sx="100000" sy="100000" kx="0" ky="0" algn="b" rotWithShape="0" blurRad="38100" dist="50800" dir="3000000">
                    <a:srgbClr val="FFFFFF">
                      <a:alpha val="60000"/>
                    </a:srgbClr>
                  </a:outerShdw>
                </a:effectLst>
              </a:defRPr>
            </a:lvl4pPr>
            <a:lvl5pPr marL="0" indent="914400" algn="ctr">
              <a:spcBef>
                <a:spcPts val="0"/>
              </a:spcBef>
              <a:buClrTx/>
              <a:buSzTx/>
              <a:buNone/>
              <a:defRPr sz="4200">
                <a:effectLst>
                  <a:outerShdw sx="100000" sy="100000" kx="0" ky="0" algn="b" rotWithShape="0" blurRad="38100" dist="50800" dir="3000000">
                    <a:srgbClr val="FFFFFF">
                      <a:alpha val="60000"/>
                    </a:srgbClr>
                  </a:outerShdw>
                </a:effectLst>
              </a:defRPr>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533400"/>
          </a:xfrm>
          <a:prstGeom prst="rect">
            <a:avLst/>
          </a:prstGeom>
        </p:spPr>
        <p:txBody>
          <a:bodyPr>
            <a:spAutoFit/>
          </a:bodyPr>
          <a:lstStyle>
            <a:lvl1pPr marL="0" indent="0" algn="ctr">
              <a:spcBef>
                <a:spcPts val="0"/>
              </a:spcBef>
              <a:buClrTx/>
              <a:buSzTx/>
              <a:buNone/>
              <a:tabLst>
                <a:tab pos="914400" algn="l"/>
              </a:tabLst>
              <a:defRPr i="1" sz="3000"/>
            </a:lvl1pPr>
          </a:lstStyle>
          <a:p>
            <a:pPr defTabSz="914400"/>
            <a:r>
              <a:t>–Johnny Appleseed</a:t>
            </a:r>
          </a:p>
        </p:txBody>
      </p:sp>
      <p:sp>
        <p:nvSpPr>
          <p:cNvPr id="94" name="Shape 94"/>
          <p:cNvSpPr/>
          <p:nvPr>
            <p:ph type="body" sz="quarter" idx="14"/>
          </p:nvPr>
        </p:nvSpPr>
        <p:spPr>
          <a:xfrm>
            <a:off x="1270000" y="4267200"/>
            <a:ext cx="10464800" cy="685800"/>
          </a:xfrm>
          <a:prstGeom prst="rect">
            <a:avLst/>
          </a:prstGeom>
        </p:spPr>
        <p:txBody>
          <a:bodyPr>
            <a:spAutoFit/>
          </a:bodyPr>
          <a:lstStyle>
            <a:lvl1pPr marL="0" indent="0" algn="ctr">
              <a:spcBef>
                <a:spcPts val="2400"/>
              </a:spcBef>
              <a:buClrTx/>
              <a:buSzTx/>
              <a:buNone/>
              <a:tabLst>
                <a:tab pos="914400" algn="l"/>
              </a:tabLst>
            </a:lvl1pPr>
          </a:lstStyle>
          <a:p>
            <a:pPr defTabSz="914400"/>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Shape 20"/>
          <p:cNvSpPr/>
          <p:nvPr>
            <p:ph type="pic" sz="half" idx="13"/>
          </p:nvPr>
        </p:nvSpPr>
        <p:spPr>
          <a:xfrm>
            <a:off x="2593163" y="762000"/>
            <a:ext cx="7823201" cy="5537200"/>
          </a:xfrm>
          <a:prstGeom prst="rect">
            <a:avLst/>
          </a:prstGeom>
          <a:ln w="9525">
            <a:round/>
          </a:ln>
        </p:spPr>
        <p:txBody>
          <a:bodyPr lIns="91439" tIns="45719" rIns="91439" bIns="45719" anchor="t">
            <a:noAutofit/>
          </a:bodyPr>
          <a:lstStyle/>
          <a:p>
            <a:pPr/>
          </a:p>
        </p:txBody>
      </p:sp>
      <p:sp>
        <p:nvSpPr>
          <p:cNvPr id="21" name="Shape 21"/>
          <p:cNvSpPr/>
          <p:nvPr>
            <p:ph type="title"/>
          </p:nvPr>
        </p:nvSpPr>
        <p:spPr>
          <a:xfrm>
            <a:off x="787400" y="6413500"/>
            <a:ext cx="11430000" cy="1778000"/>
          </a:xfrm>
          <a:prstGeom prst="rect">
            <a:avLst/>
          </a:prstGeom>
        </p:spPr>
        <p:txBody>
          <a:bodyPr/>
          <a:lstStyle>
            <a:lvl1pPr>
              <a:defRPr sz="10000"/>
            </a:lvl1pPr>
          </a:lstStyle>
          <a:p>
            <a:pPr/>
            <a:r>
              <a:t>Title Text</a:t>
            </a:r>
          </a:p>
        </p:txBody>
      </p:sp>
      <p:sp>
        <p:nvSpPr>
          <p:cNvPr id="22" name="Shape 22"/>
          <p:cNvSpPr/>
          <p:nvPr>
            <p:ph type="body" sz="quarter" idx="1"/>
          </p:nvPr>
        </p:nvSpPr>
        <p:spPr>
          <a:xfrm>
            <a:off x="787400" y="8178800"/>
            <a:ext cx="11430000" cy="825500"/>
          </a:xfrm>
          <a:prstGeom prst="rect">
            <a:avLst/>
          </a:prstGeom>
        </p:spPr>
        <p:txBody>
          <a:bodyPr anchor="t"/>
          <a:lstStyle>
            <a:lvl1pPr marL="0" indent="0" algn="ctr">
              <a:spcBef>
                <a:spcPts val="0"/>
              </a:spcBef>
              <a:buClrTx/>
              <a:buSzTx/>
              <a:buNone/>
              <a:defRPr sz="4200">
                <a:effectLst>
                  <a:outerShdw sx="100000" sy="100000" kx="0" ky="0" algn="b" rotWithShape="0" blurRad="38100" dist="50800" dir="3000000">
                    <a:srgbClr val="FFFFFF">
                      <a:alpha val="60000"/>
                    </a:srgbClr>
                  </a:outerShdw>
                </a:effectLst>
              </a:defRPr>
            </a:lvl1pPr>
            <a:lvl2pPr marL="0" indent="228600" algn="ctr">
              <a:spcBef>
                <a:spcPts val="0"/>
              </a:spcBef>
              <a:buClrTx/>
              <a:buSzTx/>
              <a:buNone/>
              <a:defRPr sz="4200">
                <a:effectLst>
                  <a:outerShdw sx="100000" sy="100000" kx="0" ky="0" algn="b" rotWithShape="0" blurRad="38100" dist="50800" dir="3000000">
                    <a:srgbClr val="FFFFFF">
                      <a:alpha val="60000"/>
                    </a:srgbClr>
                  </a:outerShdw>
                </a:effectLst>
              </a:defRPr>
            </a:lvl2pPr>
            <a:lvl3pPr marL="0" indent="457200" algn="ctr">
              <a:spcBef>
                <a:spcPts val="0"/>
              </a:spcBef>
              <a:buClrTx/>
              <a:buSzTx/>
              <a:buNone/>
              <a:defRPr sz="4200">
                <a:effectLst>
                  <a:outerShdw sx="100000" sy="100000" kx="0" ky="0" algn="b" rotWithShape="0" blurRad="38100" dist="50800" dir="3000000">
                    <a:srgbClr val="FFFFFF">
                      <a:alpha val="60000"/>
                    </a:srgbClr>
                  </a:outerShdw>
                </a:effectLst>
              </a:defRPr>
            </a:lvl3pPr>
            <a:lvl4pPr marL="0" indent="685800" algn="ctr">
              <a:spcBef>
                <a:spcPts val="0"/>
              </a:spcBef>
              <a:buClrTx/>
              <a:buSzTx/>
              <a:buNone/>
              <a:defRPr sz="4200">
                <a:effectLst>
                  <a:outerShdw sx="100000" sy="100000" kx="0" ky="0" algn="b" rotWithShape="0" blurRad="38100" dist="50800" dir="3000000">
                    <a:srgbClr val="FFFFFF">
                      <a:alpha val="60000"/>
                    </a:srgbClr>
                  </a:outerShdw>
                </a:effectLst>
              </a:defRPr>
            </a:lvl4pPr>
            <a:lvl5pPr marL="0" indent="914400" algn="ctr">
              <a:spcBef>
                <a:spcPts val="0"/>
              </a:spcBef>
              <a:buClrTx/>
              <a:buSzTx/>
              <a:buNone/>
              <a:defRPr sz="4200">
                <a:effectLst>
                  <a:outerShdw sx="100000" sy="100000" kx="0" ky="0" algn="b" rotWithShape="0" blurRad="38100" dist="50800" dir="3000000">
                    <a:srgbClr val="FFFFFF">
                      <a:alpha val="60000"/>
                    </a:srgbClr>
                  </a:outerShdw>
                </a:effectLst>
              </a:defRPr>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 name="Shape 30"/>
          <p:cNvSpPr/>
          <p:nvPr>
            <p:ph type="title"/>
          </p:nvPr>
        </p:nvSpPr>
        <p:spPr>
          <a:xfrm>
            <a:off x="787400" y="3289300"/>
            <a:ext cx="11430000" cy="3175000"/>
          </a:xfrm>
          <a:prstGeom prst="rect">
            <a:avLst/>
          </a:prstGeom>
        </p:spPr>
        <p:txBody>
          <a:bodyPr/>
          <a:lstStyle>
            <a:lvl1pPr>
              <a:defRPr sz="10000"/>
            </a:lvl1p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8" name="Shape 38"/>
          <p:cNvSpPr/>
          <p:nvPr>
            <p:ph type="pic" sz="quarter" idx="13"/>
          </p:nvPr>
        </p:nvSpPr>
        <p:spPr>
          <a:xfrm>
            <a:off x="7239000" y="2082800"/>
            <a:ext cx="4191000" cy="5588000"/>
          </a:xfrm>
          <a:prstGeom prst="rect">
            <a:avLst/>
          </a:prstGeom>
          <a:ln w="9525">
            <a:round/>
          </a:ln>
        </p:spPr>
        <p:txBody>
          <a:bodyPr lIns="91439" tIns="45719" rIns="91439" bIns="45719" anchor="t">
            <a:noAutofit/>
          </a:bodyPr>
          <a:lstStyle/>
          <a:p>
            <a:pPr/>
          </a:p>
        </p:txBody>
      </p:sp>
      <p:sp>
        <p:nvSpPr>
          <p:cNvPr id="39" name="Shape 39"/>
          <p:cNvSpPr/>
          <p:nvPr>
            <p:ph type="title"/>
          </p:nvPr>
        </p:nvSpPr>
        <p:spPr>
          <a:xfrm>
            <a:off x="546100" y="1473200"/>
            <a:ext cx="5969000" cy="3708400"/>
          </a:xfrm>
          <a:prstGeom prst="rect">
            <a:avLst/>
          </a:prstGeom>
        </p:spPr>
        <p:txBody>
          <a:bodyPr anchor="b"/>
          <a:lstStyle/>
          <a:p>
            <a:pPr/>
            <a:r>
              <a:t>Title Text</a:t>
            </a:r>
          </a:p>
        </p:txBody>
      </p:sp>
      <p:sp>
        <p:nvSpPr>
          <p:cNvPr id="40" name="Shape 40"/>
          <p:cNvSpPr/>
          <p:nvPr>
            <p:ph type="body" sz="quarter" idx="1"/>
          </p:nvPr>
        </p:nvSpPr>
        <p:spPr>
          <a:xfrm>
            <a:off x="546100" y="5295900"/>
            <a:ext cx="5969000" cy="3238500"/>
          </a:xfrm>
          <a:prstGeom prst="rect">
            <a:avLst/>
          </a:prstGeom>
        </p:spPr>
        <p:txBody>
          <a:bodyPr anchor="t"/>
          <a:lstStyle>
            <a:lvl1pPr marL="0" indent="0" algn="ctr">
              <a:spcBef>
                <a:spcPts val="0"/>
              </a:spcBef>
              <a:buClrTx/>
              <a:buSzTx/>
              <a:buNone/>
              <a:defRPr sz="4200">
                <a:effectLst>
                  <a:outerShdw sx="100000" sy="100000" kx="0" ky="0" algn="b" rotWithShape="0" blurRad="38100" dist="50800" dir="3000000">
                    <a:srgbClr val="FFFFFF">
                      <a:alpha val="60000"/>
                    </a:srgbClr>
                  </a:outerShdw>
                </a:effectLst>
              </a:defRPr>
            </a:lvl1pPr>
            <a:lvl2pPr marL="0" indent="228600" algn="ctr">
              <a:spcBef>
                <a:spcPts val="0"/>
              </a:spcBef>
              <a:buClrTx/>
              <a:buSzTx/>
              <a:buNone/>
              <a:defRPr sz="4200">
                <a:effectLst>
                  <a:outerShdw sx="100000" sy="100000" kx="0" ky="0" algn="b" rotWithShape="0" blurRad="38100" dist="50800" dir="3000000">
                    <a:srgbClr val="FFFFFF">
                      <a:alpha val="60000"/>
                    </a:srgbClr>
                  </a:outerShdw>
                </a:effectLst>
              </a:defRPr>
            </a:lvl2pPr>
            <a:lvl3pPr marL="0" indent="457200" algn="ctr">
              <a:spcBef>
                <a:spcPts val="0"/>
              </a:spcBef>
              <a:buClrTx/>
              <a:buSzTx/>
              <a:buNone/>
              <a:defRPr sz="4200">
                <a:effectLst>
                  <a:outerShdw sx="100000" sy="100000" kx="0" ky="0" algn="b" rotWithShape="0" blurRad="38100" dist="50800" dir="3000000">
                    <a:srgbClr val="FFFFFF">
                      <a:alpha val="60000"/>
                    </a:srgbClr>
                  </a:outerShdw>
                </a:effectLst>
              </a:defRPr>
            </a:lvl3pPr>
            <a:lvl4pPr marL="0" indent="685800" algn="ctr">
              <a:spcBef>
                <a:spcPts val="0"/>
              </a:spcBef>
              <a:buClrTx/>
              <a:buSzTx/>
              <a:buNone/>
              <a:defRPr sz="4200">
                <a:effectLst>
                  <a:outerShdw sx="100000" sy="100000" kx="0" ky="0" algn="b" rotWithShape="0" blurRad="38100" dist="50800" dir="3000000">
                    <a:srgbClr val="FFFFFF">
                      <a:alpha val="60000"/>
                    </a:srgbClr>
                  </a:outerShdw>
                </a:effectLst>
              </a:defRPr>
            </a:lvl4pPr>
            <a:lvl5pPr marL="0" indent="914400" algn="ctr">
              <a:spcBef>
                <a:spcPts val="0"/>
              </a:spcBef>
              <a:buClrTx/>
              <a:buSzTx/>
              <a:buNone/>
              <a:defRPr sz="4200">
                <a:effectLst>
                  <a:outerShdw sx="100000" sy="100000" kx="0" ky="0" algn="b" rotWithShape="0" blurRad="38100" dist="50800" dir="3000000">
                    <a:srgbClr val="FFFFFF">
                      <a:alpha val="60000"/>
                    </a:srgbClr>
                  </a:outerShdw>
                </a:effectLst>
              </a:defRPr>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xfrm>
            <a:off x="787400" y="2794000"/>
            <a:ext cx="11430000" cy="57150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quarter" idx="13"/>
          </p:nvPr>
        </p:nvSpPr>
        <p:spPr>
          <a:xfrm>
            <a:off x="7239000" y="2870200"/>
            <a:ext cx="4191000" cy="5588000"/>
          </a:xfrm>
          <a:prstGeom prst="rect">
            <a:avLst/>
          </a:prstGeom>
          <a:ln w="9525">
            <a:round/>
          </a:ln>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787400" y="2794000"/>
            <a:ext cx="5715000" cy="5715000"/>
          </a:xfrm>
          <a:prstGeom prst="rect">
            <a:avLst/>
          </a:prstGeom>
        </p:spPr>
        <p:txBody>
          <a:bodyPr/>
          <a:lstStyle>
            <a:lvl1pPr marL="368300" indent="-368300">
              <a:spcBef>
                <a:spcPts val="3300"/>
              </a:spcBef>
              <a:buClrTx/>
              <a:defRPr sz="3300"/>
            </a:lvl1pPr>
            <a:lvl2pPr marL="736600" indent="-368300">
              <a:spcBef>
                <a:spcPts val="3300"/>
              </a:spcBef>
              <a:buClrTx/>
              <a:defRPr sz="3300"/>
            </a:lvl2pPr>
            <a:lvl3pPr marL="1104900" indent="-368300">
              <a:spcBef>
                <a:spcPts val="3300"/>
              </a:spcBef>
              <a:buClrTx/>
              <a:defRPr sz="3300"/>
            </a:lvl3pPr>
            <a:lvl4pPr marL="1473200" indent="-368300">
              <a:spcBef>
                <a:spcPts val="3300"/>
              </a:spcBef>
              <a:buClrTx/>
              <a:defRPr sz="3300"/>
            </a:lvl4pPr>
            <a:lvl5pPr marL="1841500" indent="-368300">
              <a:spcBef>
                <a:spcPts val="3300"/>
              </a:spcBef>
              <a:buClrTx/>
              <a:defRPr sz="33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8267700" y="4292600"/>
            <a:ext cx="3378200" cy="4610100"/>
          </a:xfrm>
          <a:prstGeom prst="rect">
            <a:avLst/>
          </a:prstGeom>
          <a:ln w="9525">
            <a:round/>
          </a:ln>
        </p:spPr>
        <p:txBody>
          <a:bodyPr lIns="91439" tIns="45719" rIns="91439" bIns="45719" anchor="t">
            <a:noAutofit/>
          </a:bodyPr>
          <a:lstStyle/>
          <a:p>
            <a:pPr/>
          </a:p>
        </p:txBody>
      </p:sp>
      <p:sp>
        <p:nvSpPr>
          <p:cNvPr id="84" name="Shape 84"/>
          <p:cNvSpPr/>
          <p:nvPr>
            <p:ph type="pic" sz="quarter" idx="14"/>
          </p:nvPr>
        </p:nvSpPr>
        <p:spPr>
          <a:xfrm>
            <a:off x="8270063" y="835385"/>
            <a:ext cx="3378201" cy="2540001"/>
          </a:xfrm>
          <a:prstGeom prst="rect">
            <a:avLst/>
          </a:prstGeom>
          <a:ln w="9525">
            <a:round/>
          </a:ln>
        </p:spPr>
        <p:txBody>
          <a:bodyPr lIns="91439" tIns="45719" rIns="91439" bIns="45719" anchor="t">
            <a:noAutofit/>
          </a:bodyPr>
          <a:lstStyle/>
          <a:p>
            <a:pPr/>
          </a:p>
        </p:txBody>
      </p:sp>
      <p:sp>
        <p:nvSpPr>
          <p:cNvPr id="85" name="Shape 85"/>
          <p:cNvSpPr/>
          <p:nvPr>
            <p:ph type="pic" sz="half" idx="15"/>
          </p:nvPr>
        </p:nvSpPr>
        <p:spPr>
          <a:xfrm>
            <a:off x="1346200" y="838200"/>
            <a:ext cx="5943600" cy="8064500"/>
          </a:xfrm>
          <a:prstGeom prst="rect">
            <a:avLst/>
          </a:prstGeom>
          <a:ln w="9525">
            <a:round/>
          </a:ln>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body" idx="1"/>
          </p:nvPr>
        </p:nvSpPr>
        <p:spPr>
          <a:xfrm>
            <a:off x="787400" y="1257300"/>
            <a:ext cx="11430000" cy="723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3" name="Shape 3"/>
          <p:cNvSpPr/>
          <p:nvPr>
            <p:ph type="title"/>
          </p:nvPr>
        </p:nvSpPr>
        <p:spPr>
          <a:xfrm>
            <a:off x="787400" y="520700"/>
            <a:ext cx="11430000" cy="190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hape 4"/>
          <p:cNvSpPr/>
          <p:nvPr>
            <p:ph type="sldNum" sz="quarter" idx="2"/>
          </p:nvPr>
        </p:nvSpPr>
        <p:spPr>
          <a:xfrm>
            <a:off x="6311900" y="9258300"/>
            <a:ext cx="368301" cy="393700"/>
          </a:xfrm>
          <a:prstGeom prst="rect">
            <a:avLst/>
          </a:prstGeom>
          <a:ln w="12700">
            <a:miter lim="400000"/>
          </a:ln>
        </p:spPr>
        <p:txBody>
          <a:bodyPr wrap="none" lIns="50800" tIns="50800" rIns="50800" bIns="50800">
            <a:spAutoFit/>
          </a:bodyPr>
          <a:lstStyle>
            <a:lvl1pPr>
              <a:defRPr sz="20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7400" u="none">
          <a:ln>
            <a:noFill/>
          </a:ln>
          <a:solidFill>
            <a:srgbClr val="515151"/>
          </a:solidFill>
          <a:effectLst>
            <a:outerShdw sx="100000" sy="100000" kx="0" ky="0" algn="b" rotWithShape="0" blurRad="38100" dist="50800" dir="3000000">
              <a:srgbClr val="FFFFFF">
                <a:alpha val="60000"/>
              </a:srgbClr>
            </a:outerShdw>
          </a:effectLst>
          <a:uFillTx/>
          <a:latin typeface="+mn-lt"/>
          <a:ea typeface="+mn-ea"/>
          <a:cs typeface="+mn-cs"/>
          <a:sym typeface="Cochin"/>
        </a:defRPr>
      </a:lvl1pPr>
      <a:lvl2pPr marL="0" marR="0" indent="2286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515151"/>
          </a:solidFill>
          <a:effectLst>
            <a:outerShdw sx="100000" sy="100000" kx="0" ky="0" algn="b" rotWithShape="0" blurRad="38100" dist="50800" dir="3000000">
              <a:srgbClr val="FFFFFF">
                <a:alpha val="60000"/>
              </a:srgbClr>
            </a:outerShdw>
          </a:effectLst>
          <a:uFillTx/>
          <a:latin typeface="+mn-lt"/>
          <a:ea typeface="+mn-ea"/>
          <a:cs typeface="+mn-cs"/>
          <a:sym typeface="Cochin"/>
        </a:defRPr>
      </a:lvl2pPr>
      <a:lvl3pPr marL="0" marR="0" indent="4572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515151"/>
          </a:solidFill>
          <a:effectLst>
            <a:outerShdw sx="100000" sy="100000" kx="0" ky="0" algn="b" rotWithShape="0" blurRad="38100" dist="50800" dir="3000000">
              <a:srgbClr val="FFFFFF">
                <a:alpha val="60000"/>
              </a:srgbClr>
            </a:outerShdw>
          </a:effectLst>
          <a:uFillTx/>
          <a:latin typeface="+mn-lt"/>
          <a:ea typeface="+mn-ea"/>
          <a:cs typeface="+mn-cs"/>
          <a:sym typeface="Cochin"/>
        </a:defRPr>
      </a:lvl3pPr>
      <a:lvl4pPr marL="0" marR="0" indent="6858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515151"/>
          </a:solidFill>
          <a:effectLst>
            <a:outerShdw sx="100000" sy="100000" kx="0" ky="0" algn="b" rotWithShape="0" blurRad="38100" dist="50800" dir="3000000">
              <a:srgbClr val="FFFFFF">
                <a:alpha val="60000"/>
              </a:srgbClr>
            </a:outerShdw>
          </a:effectLst>
          <a:uFillTx/>
          <a:latin typeface="+mn-lt"/>
          <a:ea typeface="+mn-ea"/>
          <a:cs typeface="+mn-cs"/>
          <a:sym typeface="Cochin"/>
        </a:defRPr>
      </a:lvl4pPr>
      <a:lvl5pPr marL="0" marR="0" indent="9144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515151"/>
          </a:solidFill>
          <a:effectLst>
            <a:outerShdw sx="100000" sy="100000" kx="0" ky="0" algn="b" rotWithShape="0" blurRad="38100" dist="50800" dir="3000000">
              <a:srgbClr val="FFFFFF">
                <a:alpha val="60000"/>
              </a:srgbClr>
            </a:outerShdw>
          </a:effectLst>
          <a:uFillTx/>
          <a:latin typeface="+mn-lt"/>
          <a:ea typeface="+mn-ea"/>
          <a:cs typeface="+mn-cs"/>
          <a:sym typeface="Cochin"/>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515151"/>
          </a:solidFill>
          <a:effectLst>
            <a:outerShdw sx="100000" sy="100000" kx="0" ky="0" algn="b" rotWithShape="0" blurRad="38100" dist="50800" dir="3000000">
              <a:srgbClr val="FFFFFF">
                <a:alpha val="60000"/>
              </a:srgbClr>
            </a:outerShdw>
          </a:effectLst>
          <a:uFillTx/>
          <a:latin typeface="+mn-lt"/>
          <a:ea typeface="+mn-ea"/>
          <a:cs typeface="+mn-cs"/>
          <a:sym typeface="Cochin"/>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515151"/>
          </a:solidFill>
          <a:effectLst>
            <a:outerShdw sx="100000" sy="100000" kx="0" ky="0" algn="b" rotWithShape="0" blurRad="38100" dist="50800" dir="3000000">
              <a:srgbClr val="FFFFFF">
                <a:alpha val="60000"/>
              </a:srgbClr>
            </a:outerShdw>
          </a:effectLst>
          <a:uFillTx/>
          <a:latin typeface="+mn-lt"/>
          <a:ea typeface="+mn-ea"/>
          <a:cs typeface="+mn-cs"/>
          <a:sym typeface="Cochin"/>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515151"/>
          </a:solidFill>
          <a:effectLst>
            <a:outerShdw sx="100000" sy="100000" kx="0" ky="0" algn="b" rotWithShape="0" blurRad="38100" dist="50800" dir="3000000">
              <a:srgbClr val="FFFFFF">
                <a:alpha val="60000"/>
              </a:srgbClr>
            </a:outerShdw>
          </a:effectLst>
          <a:uFillTx/>
          <a:latin typeface="+mn-lt"/>
          <a:ea typeface="+mn-ea"/>
          <a:cs typeface="+mn-cs"/>
          <a:sym typeface="Cochin"/>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515151"/>
          </a:solidFill>
          <a:effectLst>
            <a:outerShdw sx="100000" sy="100000" kx="0" ky="0" algn="b" rotWithShape="0" blurRad="38100" dist="50800" dir="3000000">
              <a:srgbClr val="FFFFFF">
                <a:alpha val="60000"/>
              </a:srgbClr>
            </a:outerShdw>
          </a:effectLst>
          <a:uFillTx/>
          <a:latin typeface="+mn-lt"/>
          <a:ea typeface="+mn-ea"/>
          <a:cs typeface="+mn-cs"/>
          <a:sym typeface="Cochin"/>
        </a:defRPr>
      </a:lvl9pPr>
    </p:titleStyle>
    <p:bodyStyle>
      <a:lvl1pPr marL="431800" marR="0" indent="-431800" algn="l" defTabSz="584200" rtl="0" latinLnBrk="0">
        <a:lnSpc>
          <a:spcPct val="100000"/>
        </a:lnSpc>
        <a:spcBef>
          <a:spcPts val="4000"/>
        </a:spcBef>
        <a:spcAft>
          <a:spcPts val="0"/>
        </a:spcAft>
        <a:buClr>
          <a:srgbClr val="515151"/>
        </a:buClr>
        <a:buSzPct val="75000"/>
        <a:buFontTx/>
        <a:buChar char="•"/>
        <a:tabLst/>
        <a:defRPr b="0" baseline="0" cap="none" i="0" spc="0" strike="noStrike" sz="4000" u="none">
          <a:ln>
            <a:noFill/>
          </a:ln>
          <a:solidFill>
            <a:srgbClr val="515151"/>
          </a:solidFill>
          <a:uFillTx/>
          <a:latin typeface="+mn-lt"/>
          <a:ea typeface="+mn-ea"/>
          <a:cs typeface="+mn-cs"/>
          <a:sym typeface="Cochin"/>
        </a:defRPr>
      </a:lvl1pPr>
      <a:lvl2pPr marL="863600" marR="0" indent="-431800" algn="l" defTabSz="584200" rtl="0" latinLnBrk="0">
        <a:lnSpc>
          <a:spcPct val="100000"/>
        </a:lnSpc>
        <a:spcBef>
          <a:spcPts val="4000"/>
        </a:spcBef>
        <a:spcAft>
          <a:spcPts val="0"/>
        </a:spcAft>
        <a:buClr>
          <a:srgbClr val="515151"/>
        </a:buClr>
        <a:buSzPct val="75000"/>
        <a:buFontTx/>
        <a:buChar char="•"/>
        <a:tabLst/>
        <a:defRPr b="0" baseline="0" cap="none" i="0" spc="0" strike="noStrike" sz="4000" u="none">
          <a:ln>
            <a:noFill/>
          </a:ln>
          <a:solidFill>
            <a:srgbClr val="515151"/>
          </a:solidFill>
          <a:uFillTx/>
          <a:latin typeface="+mn-lt"/>
          <a:ea typeface="+mn-ea"/>
          <a:cs typeface="+mn-cs"/>
          <a:sym typeface="Cochin"/>
        </a:defRPr>
      </a:lvl2pPr>
      <a:lvl3pPr marL="1295400" marR="0" indent="-431800" algn="l" defTabSz="584200" rtl="0" latinLnBrk="0">
        <a:lnSpc>
          <a:spcPct val="100000"/>
        </a:lnSpc>
        <a:spcBef>
          <a:spcPts val="4000"/>
        </a:spcBef>
        <a:spcAft>
          <a:spcPts val="0"/>
        </a:spcAft>
        <a:buClr>
          <a:srgbClr val="515151"/>
        </a:buClr>
        <a:buSzPct val="75000"/>
        <a:buFontTx/>
        <a:buChar char="•"/>
        <a:tabLst/>
        <a:defRPr b="0" baseline="0" cap="none" i="0" spc="0" strike="noStrike" sz="4000" u="none">
          <a:ln>
            <a:noFill/>
          </a:ln>
          <a:solidFill>
            <a:srgbClr val="515151"/>
          </a:solidFill>
          <a:uFillTx/>
          <a:latin typeface="+mn-lt"/>
          <a:ea typeface="+mn-ea"/>
          <a:cs typeface="+mn-cs"/>
          <a:sym typeface="Cochin"/>
        </a:defRPr>
      </a:lvl3pPr>
      <a:lvl4pPr marL="1727200" marR="0" indent="-431800" algn="l" defTabSz="584200" rtl="0" latinLnBrk="0">
        <a:lnSpc>
          <a:spcPct val="100000"/>
        </a:lnSpc>
        <a:spcBef>
          <a:spcPts val="4000"/>
        </a:spcBef>
        <a:spcAft>
          <a:spcPts val="0"/>
        </a:spcAft>
        <a:buClr>
          <a:srgbClr val="515151"/>
        </a:buClr>
        <a:buSzPct val="75000"/>
        <a:buFontTx/>
        <a:buChar char="•"/>
        <a:tabLst/>
        <a:defRPr b="0" baseline="0" cap="none" i="0" spc="0" strike="noStrike" sz="4000" u="none">
          <a:ln>
            <a:noFill/>
          </a:ln>
          <a:solidFill>
            <a:srgbClr val="515151"/>
          </a:solidFill>
          <a:uFillTx/>
          <a:latin typeface="+mn-lt"/>
          <a:ea typeface="+mn-ea"/>
          <a:cs typeface="+mn-cs"/>
          <a:sym typeface="Cochin"/>
        </a:defRPr>
      </a:lvl4pPr>
      <a:lvl5pPr marL="2159000" marR="0" indent="-431800" algn="l" defTabSz="584200" rtl="0" latinLnBrk="0">
        <a:lnSpc>
          <a:spcPct val="100000"/>
        </a:lnSpc>
        <a:spcBef>
          <a:spcPts val="4000"/>
        </a:spcBef>
        <a:spcAft>
          <a:spcPts val="0"/>
        </a:spcAft>
        <a:buClr>
          <a:srgbClr val="515151"/>
        </a:buClr>
        <a:buSzPct val="75000"/>
        <a:buFontTx/>
        <a:buChar char="•"/>
        <a:tabLst/>
        <a:defRPr b="0" baseline="0" cap="none" i="0" spc="0" strike="noStrike" sz="4000" u="none">
          <a:ln>
            <a:noFill/>
          </a:ln>
          <a:solidFill>
            <a:srgbClr val="515151"/>
          </a:solidFill>
          <a:uFillTx/>
          <a:latin typeface="+mn-lt"/>
          <a:ea typeface="+mn-ea"/>
          <a:cs typeface="+mn-cs"/>
          <a:sym typeface="Cochin"/>
        </a:defRPr>
      </a:lvl5pPr>
      <a:lvl6pPr marL="2590800" marR="0" indent="-431800" algn="l" defTabSz="584200" rtl="0" latinLnBrk="0">
        <a:lnSpc>
          <a:spcPct val="100000"/>
        </a:lnSpc>
        <a:spcBef>
          <a:spcPts val="4000"/>
        </a:spcBef>
        <a:spcAft>
          <a:spcPts val="0"/>
        </a:spcAft>
        <a:buClr>
          <a:srgbClr val="515151"/>
        </a:buClr>
        <a:buSzPct val="75000"/>
        <a:buFontTx/>
        <a:buChar char="•"/>
        <a:tabLst/>
        <a:defRPr b="0" baseline="0" cap="none" i="0" spc="0" strike="noStrike" sz="4000" u="none">
          <a:ln>
            <a:noFill/>
          </a:ln>
          <a:solidFill>
            <a:srgbClr val="515151"/>
          </a:solidFill>
          <a:uFillTx/>
          <a:latin typeface="+mn-lt"/>
          <a:ea typeface="+mn-ea"/>
          <a:cs typeface="+mn-cs"/>
          <a:sym typeface="Cochin"/>
        </a:defRPr>
      </a:lvl6pPr>
      <a:lvl7pPr marL="3022600" marR="0" indent="-431800" algn="l" defTabSz="584200" rtl="0" latinLnBrk="0">
        <a:lnSpc>
          <a:spcPct val="100000"/>
        </a:lnSpc>
        <a:spcBef>
          <a:spcPts val="4000"/>
        </a:spcBef>
        <a:spcAft>
          <a:spcPts val="0"/>
        </a:spcAft>
        <a:buClr>
          <a:srgbClr val="515151"/>
        </a:buClr>
        <a:buSzPct val="75000"/>
        <a:buFontTx/>
        <a:buChar char="•"/>
        <a:tabLst/>
        <a:defRPr b="0" baseline="0" cap="none" i="0" spc="0" strike="noStrike" sz="4000" u="none">
          <a:ln>
            <a:noFill/>
          </a:ln>
          <a:solidFill>
            <a:srgbClr val="515151"/>
          </a:solidFill>
          <a:uFillTx/>
          <a:latin typeface="+mn-lt"/>
          <a:ea typeface="+mn-ea"/>
          <a:cs typeface="+mn-cs"/>
          <a:sym typeface="Cochin"/>
        </a:defRPr>
      </a:lvl7pPr>
      <a:lvl8pPr marL="3454400" marR="0" indent="-431800" algn="l" defTabSz="584200" rtl="0" latinLnBrk="0">
        <a:lnSpc>
          <a:spcPct val="100000"/>
        </a:lnSpc>
        <a:spcBef>
          <a:spcPts val="4000"/>
        </a:spcBef>
        <a:spcAft>
          <a:spcPts val="0"/>
        </a:spcAft>
        <a:buClr>
          <a:srgbClr val="515151"/>
        </a:buClr>
        <a:buSzPct val="75000"/>
        <a:buFontTx/>
        <a:buChar char="•"/>
        <a:tabLst/>
        <a:defRPr b="0" baseline="0" cap="none" i="0" spc="0" strike="noStrike" sz="4000" u="none">
          <a:ln>
            <a:noFill/>
          </a:ln>
          <a:solidFill>
            <a:srgbClr val="515151"/>
          </a:solidFill>
          <a:uFillTx/>
          <a:latin typeface="+mn-lt"/>
          <a:ea typeface="+mn-ea"/>
          <a:cs typeface="+mn-cs"/>
          <a:sym typeface="Cochin"/>
        </a:defRPr>
      </a:lvl8pPr>
      <a:lvl9pPr marL="3886200" marR="0" indent="-431800" algn="l" defTabSz="584200" rtl="0" latinLnBrk="0">
        <a:lnSpc>
          <a:spcPct val="100000"/>
        </a:lnSpc>
        <a:spcBef>
          <a:spcPts val="4000"/>
        </a:spcBef>
        <a:spcAft>
          <a:spcPts val="0"/>
        </a:spcAft>
        <a:buClr>
          <a:srgbClr val="515151"/>
        </a:buClr>
        <a:buSzPct val="75000"/>
        <a:buFontTx/>
        <a:buChar char="•"/>
        <a:tabLst/>
        <a:defRPr b="0" baseline="0" cap="none" i="0" spc="0" strike="noStrike" sz="4000" u="none">
          <a:ln>
            <a:noFill/>
          </a:ln>
          <a:solidFill>
            <a:srgbClr val="515151"/>
          </a:solidFill>
          <a:uFillTx/>
          <a:latin typeface="+mn-lt"/>
          <a:ea typeface="+mn-ea"/>
          <a:cs typeface="+mn-cs"/>
          <a:sym typeface="Cochin"/>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2000" u="none">
          <a:ln>
            <a:noFill/>
          </a:ln>
          <a:solidFill>
            <a:schemeClr val="tx1"/>
          </a:solidFill>
          <a:uFillTx/>
          <a:latin typeface="+mn-lt"/>
          <a:ea typeface="+mn-ea"/>
          <a:cs typeface="+mn-cs"/>
          <a:sym typeface="Cochin"/>
        </a:defRPr>
      </a:lvl1pPr>
      <a:lvl2pPr marL="0" marR="0" indent="228600" algn="ctr" defTabSz="584200" rtl="0" latinLnBrk="0">
        <a:lnSpc>
          <a:spcPct val="100000"/>
        </a:lnSpc>
        <a:spcBef>
          <a:spcPts val="0"/>
        </a:spcBef>
        <a:spcAft>
          <a:spcPts val="0"/>
        </a:spcAft>
        <a:buClrTx/>
        <a:buSzTx/>
        <a:buFontTx/>
        <a:buNone/>
        <a:tabLst/>
        <a:defRPr b="0" baseline="0" cap="none" i="0" spc="0" strike="noStrike" sz="2000" u="none">
          <a:ln>
            <a:noFill/>
          </a:ln>
          <a:solidFill>
            <a:schemeClr val="tx1"/>
          </a:solidFill>
          <a:uFillTx/>
          <a:latin typeface="+mn-lt"/>
          <a:ea typeface="+mn-ea"/>
          <a:cs typeface="+mn-cs"/>
          <a:sym typeface="Cochin"/>
        </a:defRPr>
      </a:lvl2pPr>
      <a:lvl3pPr marL="0" marR="0" indent="457200" algn="ctr" defTabSz="584200" rtl="0" latinLnBrk="0">
        <a:lnSpc>
          <a:spcPct val="100000"/>
        </a:lnSpc>
        <a:spcBef>
          <a:spcPts val="0"/>
        </a:spcBef>
        <a:spcAft>
          <a:spcPts val="0"/>
        </a:spcAft>
        <a:buClrTx/>
        <a:buSzTx/>
        <a:buFontTx/>
        <a:buNone/>
        <a:tabLst/>
        <a:defRPr b="0" baseline="0" cap="none" i="0" spc="0" strike="noStrike" sz="2000" u="none">
          <a:ln>
            <a:noFill/>
          </a:ln>
          <a:solidFill>
            <a:schemeClr val="tx1"/>
          </a:solidFill>
          <a:uFillTx/>
          <a:latin typeface="+mn-lt"/>
          <a:ea typeface="+mn-ea"/>
          <a:cs typeface="+mn-cs"/>
          <a:sym typeface="Cochin"/>
        </a:defRPr>
      </a:lvl3pPr>
      <a:lvl4pPr marL="0" marR="0" indent="685800" algn="ctr" defTabSz="584200" rtl="0" latinLnBrk="0">
        <a:lnSpc>
          <a:spcPct val="100000"/>
        </a:lnSpc>
        <a:spcBef>
          <a:spcPts val="0"/>
        </a:spcBef>
        <a:spcAft>
          <a:spcPts val="0"/>
        </a:spcAft>
        <a:buClrTx/>
        <a:buSzTx/>
        <a:buFontTx/>
        <a:buNone/>
        <a:tabLst/>
        <a:defRPr b="0" baseline="0" cap="none" i="0" spc="0" strike="noStrike" sz="2000" u="none">
          <a:ln>
            <a:noFill/>
          </a:ln>
          <a:solidFill>
            <a:schemeClr val="tx1"/>
          </a:solidFill>
          <a:uFillTx/>
          <a:latin typeface="+mn-lt"/>
          <a:ea typeface="+mn-ea"/>
          <a:cs typeface="+mn-cs"/>
          <a:sym typeface="Cochin"/>
        </a:defRPr>
      </a:lvl4pPr>
      <a:lvl5pPr marL="0" marR="0" indent="914400" algn="ctr" defTabSz="584200" rtl="0" latinLnBrk="0">
        <a:lnSpc>
          <a:spcPct val="100000"/>
        </a:lnSpc>
        <a:spcBef>
          <a:spcPts val="0"/>
        </a:spcBef>
        <a:spcAft>
          <a:spcPts val="0"/>
        </a:spcAft>
        <a:buClrTx/>
        <a:buSzTx/>
        <a:buFontTx/>
        <a:buNone/>
        <a:tabLst/>
        <a:defRPr b="0" baseline="0" cap="none" i="0" spc="0" strike="noStrike" sz="2000" u="none">
          <a:ln>
            <a:noFill/>
          </a:ln>
          <a:solidFill>
            <a:schemeClr val="tx1"/>
          </a:solidFill>
          <a:uFillTx/>
          <a:latin typeface="+mn-lt"/>
          <a:ea typeface="+mn-ea"/>
          <a:cs typeface="+mn-cs"/>
          <a:sym typeface="Cochin"/>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2000" u="none">
          <a:ln>
            <a:noFill/>
          </a:ln>
          <a:solidFill>
            <a:schemeClr val="tx1"/>
          </a:solidFill>
          <a:uFillTx/>
          <a:latin typeface="+mn-lt"/>
          <a:ea typeface="+mn-ea"/>
          <a:cs typeface="+mn-cs"/>
          <a:sym typeface="Cochin"/>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2000" u="none">
          <a:ln>
            <a:noFill/>
          </a:ln>
          <a:solidFill>
            <a:schemeClr val="tx1"/>
          </a:solidFill>
          <a:uFillTx/>
          <a:latin typeface="+mn-lt"/>
          <a:ea typeface="+mn-ea"/>
          <a:cs typeface="+mn-cs"/>
          <a:sym typeface="Cochin"/>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2000" u="none">
          <a:ln>
            <a:noFill/>
          </a:ln>
          <a:solidFill>
            <a:schemeClr val="tx1"/>
          </a:solidFill>
          <a:uFillTx/>
          <a:latin typeface="+mn-lt"/>
          <a:ea typeface="+mn-ea"/>
          <a:cs typeface="+mn-cs"/>
          <a:sym typeface="Cochin"/>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2000" u="none">
          <a:ln>
            <a:noFill/>
          </a:ln>
          <a:solidFill>
            <a:schemeClr val="tx1"/>
          </a:solidFill>
          <a:uFillTx/>
          <a:latin typeface="+mn-lt"/>
          <a:ea typeface="+mn-ea"/>
          <a:cs typeface="+mn-cs"/>
          <a:sym typeface="Cochin"/>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 Id="rId3" Type="http://schemas.openxmlformats.org/officeDocument/2006/relationships/image" Target="../media/image8.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4.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tif"/></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tif"/></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image" Target="../media/image6.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tif"/><Relationship Id="rId3" Type="http://schemas.openxmlformats.org/officeDocument/2006/relationships/image" Target="../media/image5.tif"/></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ctrTitle"/>
          </p:nvPr>
        </p:nvSpPr>
        <p:spPr>
          <a:prstGeom prst="rect">
            <a:avLst/>
          </a:prstGeom>
        </p:spPr>
        <p:txBody>
          <a:bodyPr/>
          <a:lstStyle>
            <a:lvl1pPr defTabSz="426466">
              <a:defRPr sz="7300">
                <a:effectLst>
                  <a:outerShdw sx="100000" sy="100000" kx="0" ky="0" algn="b" rotWithShape="0" blurRad="27813" dist="37084" dir="3000000">
                    <a:srgbClr val="FFFFFF">
                      <a:alpha val="60000"/>
                    </a:srgbClr>
                  </a:outerShdw>
                </a:effectLst>
              </a:defRPr>
            </a:lvl1pPr>
          </a:lstStyle>
          <a:p>
            <a:pPr/>
            <a:r>
              <a:t>APUSH Review: Key Concept 7.1, Revised Edition</a:t>
            </a:r>
          </a:p>
        </p:txBody>
      </p:sp>
      <p:sp>
        <p:nvSpPr>
          <p:cNvPr id="120" name="Shape 120"/>
          <p:cNvSpPr/>
          <p:nvPr>
            <p:ph type="subTitle" sz="quarter" idx="1"/>
          </p:nvPr>
        </p:nvSpPr>
        <p:spPr>
          <a:prstGeom prst="rect">
            <a:avLst/>
          </a:prstGeom>
        </p:spPr>
        <p:txBody>
          <a:bodyPr/>
          <a:lstStyle/>
          <a:p>
            <a:pPr/>
            <a:r>
              <a:t>Everything You Need To Know About Key Concept 7.1 To Succeed In APUSH</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Shape 156"/>
          <p:cNvSpPr/>
          <p:nvPr>
            <p:ph type="title"/>
          </p:nvPr>
        </p:nvSpPr>
        <p:spPr>
          <a:xfrm>
            <a:off x="787400" y="-38100"/>
            <a:ext cx="11430000" cy="1905000"/>
          </a:xfrm>
          <a:prstGeom prst="rect">
            <a:avLst/>
          </a:prstGeom>
        </p:spPr>
        <p:txBody>
          <a:bodyPr/>
          <a:lstStyle/>
          <a:p>
            <a:pPr/>
            <a:r>
              <a:t>Key Concept 7.1, III</a:t>
            </a:r>
          </a:p>
        </p:txBody>
      </p:sp>
      <p:sp>
        <p:nvSpPr>
          <p:cNvPr id="157" name="Shape 157"/>
          <p:cNvSpPr/>
          <p:nvPr>
            <p:ph type="body" idx="1"/>
          </p:nvPr>
        </p:nvSpPr>
        <p:spPr>
          <a:xfrm>
            <a:off x="0" y="1625600"/>
            <a:ext cx="13004800" cy="8051800"/>
          </a:xfrm>
          <a:prstGeom prst="rect">
            <a:avLst/>
          </a:prstGeom>
        </p:spPr>
        <p:txBody>
          <a:bodyPr/>
          <a:lstStyle/>
          <a:p>
            <a:pPr marL="249936" indent="-249936" defTabSz="280415">
              <a:lnSpc>
                <a:spcPct val="120000"/>
              </a:lnSpc>
              <a:spcBef>
                <a:spcPts val="2200"/>
              </a:spcBef>
              <a:buClrTx/>
              <a:buSzPct val="82000"/>
              <a:defRPr sz="2160">
                <a:solidFill>
                  <a:srgbClr val="535353"/>
                </a:solidFill>
              </a:defRPr>
            </a:pPr>
            <a:r>
              <a:t>B. Movements that pushed for more reforms included:</a:t>
            </a:r>
          </a:p>
          <a:p>
            <a:pPr lvl="1" marL="499872" indent="-249936" defTabSz="280415">
              <a:lnSpc>
                <a:spcPct val="120000"/>
              </a:lnSpc>
              <a:spcBef>
                <a:spcPts val="2200"/>
              </a:spcBef>
              <a:buClrTx/>
              <a:buSzPct val="82000"/>
              <a:defRPr sz="2160">
                <a:solidFill>
                  <a:srgbClr val="535353"/>
                </a:solidFill>
              </a:defRPr>
            </a:pPr>
            <a:r>
              <a:t>Unions, populists, and radicals</a:t>
            </a:r>
          </a:p>
          <a:p>
            <a:pPr lvl="1" marL="499872" indent="-249936" defTabSz="280415">
              <a:lnSpc>
                <a:spcPct val="120000"/>
              </a:lnSpc>
              <a:spcBef>
                <a:spcPts val="2200"/>
              </a:spcBef>
              <a:buClrTx/>
              <a:buSzPct val="82000"/>
              <a:defRPr sz="2160">
                <a:solidFill>
                  <a:srgbClr val="535353"/>
                </a:solidFill>
              </a:defRPr>
            </a:pPr>
            <a:r>
              <a:t>Examples:</a:t>
            </a:r>
          </a:p>
          <a:p>
            <a:pPr lvl="2" marL="749807" indent="-249936" defTabSz="280415">
              <a:lnSpc>
                <a:spcPct val="120000"/>
              </a:lnSpc>
              <a:spcBef>
                <a:spcPts val="2200"/>
              </a:spcBef>
              <a:buClrTx/>
              <a:buSzPct val="82000"/>
              <a:defRPr sz="2160">
                <a:solidFill>
                  <a:srgbClr val="535353"/>
                </a:solidFill>
              </a:defRPr>
            </a:pPr>
            <a:r>
              <a:t>Huey Long - Governor and Senator from LA - Every Man A King” - proposed giving giving $5,000 to citizens by taxing wealthy</a:t>
            </a:r>
          </a:p>
          <a:p>
            <a:pPr lvl="2" marL="749807" indent="-249936" defTabSz="280415">
              <a:lnSpc>
                <a:spcPct val="120000"/>
              </a:lnSpc>
              <a:spcBef>
                <a:spcPts val="2200"/>
              </a:spcBef>
              <a:buClrTx/>
              <a:buSzPct val="82000"/>
              <a:defRPr sz="2160">
                <a:solidFill>
                  <a:srgbClr val="535353"/>
                </a:solidFill>
              </a:defRPr>
            </a:pPr>
            <a:r>
              <a:t>Father Charles Coughlin - Argued that the government should nationalize banks</a:t>
            </a:r>
          </a:p>
          <a:p>
            <a:pPr marL="249936" indent="-249936" defTabSz="280415">
              <a:lnSpc>
                <a:spcPct val="120000"/>
              </a:lnSpc>
              <a:spcBef>
                <a:spcPts val="2200"/>
              </a:spcBef>
              <a:buClrTx/>
              <a:buSzPct val="82000"/>
              <a:defRPr sz="2160">
                <a:solidFill>
                  <a:srgbClr val="535353"/>
                </a:solidFill>
              </a:defRPr>
            </a:pPr>
            <a:r>
              <a:t>Some in Congress and the Supreme Court hoped to limit the New Deal</a:t>
            </a:r>
          </a:p>
          <a:p>
            <a:pPr lvl="1" marL="499872" indent="-249936" defTabSz="280415">
              <a:lnSpc>
                <a:spcPct val="120000"/>
              </a:lnSpc>
              <a:spcBef>
                <a:spcPts val="2200"/>
              </a:spcBef>
              <a:buClrTx/>
              <a:buSzPct val="82000"/>
              <a:defRPr sz="2160">
                <a:solidFill>
                  <a:srgbClr val="535353"/>
                </a:solidFill>
              </a:defRPr>
            </a:pPr>
            <a:r>
              <a:t>Congress:: </a:t>
            </a:r>
          </a:p>
          <a:p>
            <a:pPr lvl="2" marL="749807" indent="-249936" defTabSz="280415">
              <a:lnSpc>
                <a:spcPct val="120000"/>
              </a:lnSpc>
              <a:spcBef>
                <a:spcPts val="2200"/>
              </a:spcBef>
              <a:buClrTx/>
              <a:buSzPct val="82000"/>
              <a:defRPr sz="2160">
                <a:solidFill>
                  <a:srgbClr val="535353"/>
                </a:solidFill>
              </a:defRPr>
            </a:pPr>
            <a:r>
              <a:t>Robert Taft (William Howard’s son) and other conservatives sought to stop the New Deal</a:t>
            </a:r>
          </a:p>
          <a:p>
            <a:pPr lvl="3" marL="999744" indent="-249936" defTabSz="280415">
              <a:lnSpc>
                <a:spcPct val="120000"/>
              </a:lnSpc>
              <a:spcBef>
                <a:spcPts val="2200"/>
              </a:spcBef>
              <a:buClrTx/>
              <a:buSzPct val="82000"/>
              <a:defRPr sz="2160">
                <a:solidFill>
                  <a:srgbClr val="535353"/>
                </a:solidFill>
              </a:defRPr>
            </a:pPr>
            <a:r>
              <a:t>Viewed the New Deal as socialist</a:t>
            </a:r>
          </a:p>
          <a:p>
            <a:pPr lvl="1" marL="499872" indent="-249936" defTabSz="280415">
              <a:lnSpc>
                <a:spcPct val="120000"/>
              </a:lnSpc>
              <a:spcBef>
                <a:spcPts val="2200"/>
              </a:spcBef>
              <a:buClrTx/>
              <a:buSzPct val="82000"/>
              <a:defRPr sz="2160">
                <a:solidFill>
                  <a:srgbClr val="535353"/>
                </a:solidFill>
              </a:defRPr>
            </a:pPr>
            <a:r>
              <a:t>Supreme Court:</a:t>
            </a:r>
          </a:p>
          <a:p>
            <a:pPr lvl="2" marL="749807" indent="-249936" defTabSz="280415">
              <a:lnSpc>
                <a:spcPct val="120000"/>
              </a:lnSpc>
              <a:spcBef>
                <a:spcPts val="2200"/>
              </a:spcBef>
              <a:buClrTx/>
              <a:buSzPct val="82000"/>
              <a:defRPr sz="2160">
                <a:solidFill>
                  <a:srgbClr val="535353"/>
                </a:solidFill>
              </a:defRPr>
            </a:pPr>
            <a:r>
              <a:rPr i="1"/>
              <a:t>Schechter Poultry v. US</a:t>
            </a:r>
            <a:r>
              <a:t> - Overturned the NRA</a:t>
            </a:r>
          </a:p>
          <a:p>
            <a:pPr lvl="2" marL="749807" indent="-249936" defTabSz="280415">
              <a:lnSpc>
                <a:spcPct val="120000"/>
              </a:lnSpc>
              <a:spcBef>
                <a:spcPts val="2200"/>
              </a:spcBef>
              <a:buClrTx/>
              <a:buSzPct val="82000"/>
              <a:defRPr sz="2160">
                <a:solidFill>
                  <a:srgbClr val="535353"/>
                </a:solidFill>
              </a:defRPr>
            </a:pPr>
            <a:r>
              <a:rPr i="1"/>
              <a:t>US v. Butler</a:t>
            </a:r>
            <a:r>
              <a:t> - Overturned the AAA</a:t>
            </a:r>
          </a:p>
        </p:txBody>
      </p:sp>
      <p:pic>
        <p:nvPicPr>
          <p:cNvPr id="158" name="pasted-image.png"/>
          <p:cNvPicPr>
            <a:picLocks noChangeAspect="1"/>
          </p:cNvPicPr>
          <p:nvPr/>
        </p:nvPicPr>
        <p:blipFill>
          <a:blip r:embed="rId2">
            <a:extLst/>
          </a:blip>
          <a:stretch>
            <a:fillRect/>
          </a:stretch>
        </p:blipFill>
        <p:spPr>
          <a:xfrm>
            <a:off x="8305799" y="60129"/>
            <a:ext cx="3147740" cy="3476822"/>
          </a:xfrm>
          <a:prstGeom prst="rect">
            <a:avLst/>
          </a:prstGeom>
          <a:ln w="12700">
            <a:miter lim="400000"/>
          </a:ln>
        </p:spPr>
      </p:pic>
      <p:pic>
        <p:nvPicPr>
          <p:cNvPr id="159" name="pasted-image.png"/>
          <p:cNvPicPr>
            <a:picLocks noChangeAspect="1"/>
          </p:cNvPicPr>
          <p:nvPr/>
        </p:nvPicPr>
        <p:blipFill>
          <a:blip r:embed="rId3">
            <a:extLst/>
          </a:blip>
          <a:stretch>
            <a:fillRect/>
          </a:stretch>
        </p:blipFill>
        <p:spPr>
          <a:xfrm>
            <a:off x="2369349" y="752677"/>
            <a:ext cx="8266102" cy="6475113"/>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5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5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5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57">
                                            <p:txEl>
                                              <p:pRg st="3" end="3"/>
                                            </p:txEl>
                                          </p:spTgt>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2" fill="hold">
                                  <p:stCondLst>
                                    <p:cond delay="0"/>
                                  </p:stCondLst>
                                  <p:iterate type="el" backwards="0">
                                    <p:tmAbs val="0"/>
                                  </p:iterate>
                                  <p:childTnLst>
                                    <p:set>
                                      <p:cBhvr>
                                        <p:cTn id="23" fill="hold"/>
                                        <p:tgtEl>
                                          <p:spTgt spid="15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1" fill="hold">
                                  <p:stCondLst>
                                    <p:cond delay="0"/>
                                  </p:stCondLst>
                                  <p:iterate type="el" backwards="0">
                                    <p:tmAbs val="0"/>
                                  </p:iterate>
                                  <p:childTnLst>
                                    <p:set>
                                      <p:cBhvr>
                                        <p:cTn id="27" fill="hold"/>
                                        <p:tgtEl>
                                          <p:spTgt spid="157">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1" fill="hold">
                                  <p:stCondLst>
                                    <p:cond delay="0"/>
                                  </p:stCondLst>
                                  <p:iterate type="el" backwards="0">
                                    <p:tmAbs val="0"/>
                                  </p:iterate>
                                  <p:childTnLst>
                                    <p:set>
                                      <p:cBhvr>
                                        <p:cTn id="31" fill="hold"/>
                                        <p:tgtEl>
                                          <p:spTgt spid="157">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0" presetID="1" grpId="1" fill="hold">
                                  <p:stCondLst>
                                    <p:cond delay="0"/>
                                  </p:stCondLst>
                                  <p:iterate type="el" backwards="0">
                                    <p:tmAbs val="0"/>
                                  </p:iterate>
                                  <p:childTnLst>
                                    <p:set>
                                      <p:cBhvr>
                                        <p:cTn id="35" fill="hold"/>
                                        <p:tgtEl>
                                          <p:spTgt spid="157">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0" presetID="1" grpId="1" fill="hold">
                                  <p:stCondLst>
                                    <p:cond delay="0"/>
                                  </p:stCondLst>
                                  <p:iterate type="el" backwards="0">
                                    <p:tmAbs val="0"/>
                                  </p:iterate>
                                  <p:childTnLst>
                                    <p:set>
                                      <p:cBhvr>
                                        <p:cTn id="39" fill="hold"/>
                                        <p:tgtEl>
                                          <p:spTgt spid="157">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0" presetID="1" grpId="1" fill="hold">
                                  <p:stCondLst>
                                    <p:cond delay="0"/>
                                  </p:stCondLst>
                                  <p:iterate type="el" backwards="0">
                                    <p:tmAbs val="0"/>
                                  </p:iterate>
                                  <p:childTnLst>
                                    <p:set>
                                      <p:cBhvr>
                                        <p:cTn id="43" fill="hold"/>
                                        <p:tgtEl>
                                          <p:spTgt spid="157">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Class="entr" nodeType="clickEffect" presetSubtype="0" presetID="1" grpId="1" fill="hold">
                                  <p:stCondLst>
                                    <p:cond delay="0"/>
                                  </p:stCondLst>
                                  <p:iterate type="el" backwards="0">
                                    <p:tmAbs val="0"/>
                                  </p:iterate>
                                  <p:childTnLst>
                                    <p:set>
                                      <p:cBhvr>
                                        <p:cTn id="47" fill="hold"/>
                                        <p:tgtEl>
                                          <p:spTgt spid="157">
                                            <p:txEl>
                                              <p:pRg st="9" end="9"/>
                                            </p:txEl>
                                          </p:spTgt>
                                        </p:tgtEl>
                                        <p:attrNameLst>
                                          <p:attrName>style.visibility</p:attrName>
                                        </p:attrNameLst>
                                      </p:cBhvr>
                                      <p:to>
                                        <p:strVal val="visible"/>
                                      </p:to>
                                    </p:set>
                                  </p:childTnLst>
                                </p:cTn>
                              </p:par>
                            </p:childTnLst>
                          </p:cTn>
                        </p:par>
                        <p:par>
                          <p:cTn id="48" fill="hold">
                            <p:stCondLst>
                              <p:cond delay="0"/>
                            </p:stCondLst>
                            <p:childTnLst>
                              <p:par>
                                <p:cTn id="49" presetClass="entr" nodeType="afterEffect" presetSubtype="0" presetID="1" grpId="3" fill="hold">
                                  <p:stCondLst>
                                    <p:cond delay="0"/>
                                  </p:stCondLst>
                                  <p:iterate type="el" backwards="0">
                                    <p:tmAbs val="0"/>
                                  </p:iterate>
                                  <p:childTnLst>
                                    <p:set>
                                      <p:cBhvr>
                                        <p:cTn id="50" fill="hold"/>
                                        <p:tgtEl>
                                          <p:spTgt spid="15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0" presetID="1" grpId="1" fill="hold">
                                  <p:stCondLst>
                                    <p:cond delay="0"/>
                                  </p:stCondLst>
                                  <p:iterate type="el" backwards="0">
                                    <p:tmAbs val="0"/>
                                  </p:iterate>
                                  <p:childTnLst>
                                    <p:set>
                                      <p:cBhvr>
                                        <p:cTn id="54" fill="hold"/>
                                        <p:tgtEl>
                                          <p:spTgt spid="157">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0" presetID="1" grpId="1" fill="hold">
                                  <p:stCondLst>
                                    <p:cond delay="0"/>
                                  </p:stCondLst>
                                  <p:iterate type="el" backwards="0">
                                    <p:tmAbs val="0"/>
                                  </p:iterate>
                                  <p:childTnLst>
                                    <p:set>
                                      <p:cBhvr>
                                        <p:cTn id="58" fill="hold"/>
                                        <p:tgtEl>
                                          <p:spTgt spid="157">
                                            <p:txEl>
                                              <p:pRg st="11" end="11"/>
                                            </p:txEl>
                                          </p:spTgt>
                                        </p:tgtEl>
                                        <p:attrNameLst>
                                          <p:attrName>style.visibility</p:attrName>
                                        </p:attrNameLst>
                                      </p:cBhvr>
                                      <p:to>
                                        <p:strVal val="visible"/>
                                      </p:to>
                                    </p:set>
                                  </p:childTnLst>
                                </p:cTn>
                              </p:par>
                            </p:childTnLst>
                          </p:cTn>
                        </p:par>
                        <p:par>
                          <p:cTn id="59" fill="hold">
                            <p:stCondLst>
                              <p:cond delay="0"/>
                            </p:stCondLst>
                            <p:childTnLst>
                              <p:par>
                                <p:cTn id="60" presetClass="exit" nodeType="afterEffect" presetSubtype="0" presetID="1" grpId="4" fill="hold">
                                  <p:stCondLst>
                                    <p:cond delay="0"/>
                                  </p:stCondLst>
                                  <p:iterate type="el" backwards="0">
                                    <p:tmAbs val="0"/>
                                  </p:iterate>
                                  <p:childTnLst>
                                    <p:set>
                                      <p:cBhvr>
                                        <p:cTn id="61" fill="hold">
                                          <p:stCondLst>
                                            <p:cond delay="0"/>
                                          </p:stCondLst>
                                        </p:cTn>
                                        <p:tgtEl>
                                          <p:spTgt spid="158"/>
                                        </p:tgtEl>
                                        <p:attrNameLst>
                                          <p:attrName>style.visibility</p:attrName>
                                        </p:attrNameLst>
                                      </p:cBhvr>
                                      <p:to>
                                        <p:strVal val="hidden"/>
                                      </p:to>
                                    </p:set>
                                  </p:childTnLst>
                                </p:cTn>
                              </p:par>
                            </p:childTnLst>
                          </p:cTn>
                        </p:par>
                        <p:par>
                          <p:cTn id="62" fill="hold">
                            <p:stCondLst>
                              <p:cond delay="0"/>
                            </p:stCondLst>
                            <p:childTnLst>
                              <p:par>
                                <p:cTn id="63" presetClass="exit" nodeType="afterEffect" presetSubtype="0" presetID="1" grpId="5" fill="hold">
                                  <p:stCondLst>
                                    <p:cond delay="0"/>
                                  </p:stCondLst>
                                  <p:iterate type="el" backwards="0">
                                    <p:tmAbs val="0"/>
                                  </p:iterate>
                                  <p:childTnLst>
                                    <p:set>
                                      <p:cBhvr>
                                        <p:cTn id="64" fill="hold">
                                          <p:stCondLst>
                                            <p:cond delay="0"/>
                                          </p:stCondLst>
                                        </p:cTn>
                                        <p:tgtEl>
                                          <p:spTgt spid="15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9" grpId="3"/>
      <p:bldP build="p" bldLvl="5" animBg="1" rev="0" advAuto="0" spid="157" grpId="1"/>
      <p:bldP build="whole" bldLvl="1" animBg="1" rev="0" advAuto="0" spid="158" grpId="2"/>
      <p:bldP build="whole" bldLvl="1" animBg="1" rev="0" advAuto="0" spid="158" grpId="4"/>
      <p:bldP build="whole" bldLvl="1" animBg="1" rev="0" advAuto="0" spid="159" grpId="5"/>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ph type="title"/>
          </p:nvPr>
        </p:nvSpPr>
        <p:spPr>
          <a:xfrm>
            <a:off x="787400" y="-12700"/>
            <a:ext cx="11430000" cy="1905000"/>
          </a:xfrm>
          <a:prstGeom prst="rect">
            <a:avLst/>
          </a:prstGeom>
        </p:spPr>
        <p:txBody>
          <a:bodyPr/>
          <a:lstStyle/>
          <a:p>
            <a:pPr/>
            <a:r>
              <a:t>Key Concept 7.1, III</a:t>
            </a:r>
          </a:p>
        </p:txBody>
      </p:sp>
      <p:sp>
        <p:nvSpPr>
          <p:cNvPr id="162" name="Shape 162"/>
          <p:cNvSpPr/>
          <p:nvPr>
            <p:ph type="body" idx="1"/>
          </p:nvPr>
        </p:nvSpPr>
        <p:spPr>
          <a:xfrm>
            <a:off x="25400" y="1651000"/>
            <a:ext cx="12867680" cy="8174733"/>
          </a:xfrm>
          <a:prstGeom prst="rect">
            <a:avLst/>
          </a:prstGeom>
        </p:spPr>
        <p:txBody>
          <a:bodyPr/>
          <a:lstStyle/>
          <a:p>
            <a:pPr marL="374904" indent="-374904" defTabSz="420624">
              <a:lnSpc>
                <a:spcPct val="120000"/>
              </a:lnSpc>
              <a:spcBef>
                <a:spcPts val="3300"/>
              </a:spcBef>
              <a:buClrTx/>
              <a:buSzPct val="82000"/>
              <a:defRPr sz="3240">
                <a:solidFill>
                  <a:srgbClr val="535353"/>
                </a:solidFill>
              </a:defRPr>
            </a:pPr>
            <a:r>
              <a:t>C: Legacy of the New Deal?</a:t>
            </a:r>
          </a:p>
          <a:p>
            <a:pPr lvl="1" marL="749808" indent="-374904" defTabSz="420624">
              <a:lnSpc>
                <a:spcPct val="120000"/>
              </a:lnSpc>
              <a:spcBef>
                <a:spcPts val="3300"/>
              </a:spcBef>
              <a:buClrTx/>
              <a:buSzPct val="82000"/>
              <a:defRPr sz="3240">
                <a:solidFill>
                  <a:srgbClr val="535353"/>
                </a:solidFill>
              </a:defRPr>
            </a:pPr>
            <a:r>
              <a:t>Did not solely end the Great Depression </a:t>
            </a:r>
          </a:p>
          <a:p>
            <a:pPr lvl="1" marL="749808" indent="-374904" defTabSz="420624">
              <a:lnSpc>
                <a:spcPct val="120000"/>
              </a:lnSpc>
              <a:spcBef>
                <a:spcPts val="3300"/>
              </a:spcBef>
              <a:buClrTx/>
              <a:buSzPct val="82000"/>
              <a:defRPr sz="3240">
                <a:solidFill>
                  <a:srgbClr val="535353"/>
                </a:solidFill>
              </a:defRPr>
            </a:pPr>
            <a:r>
              <a:t>New reforms and agencies (still around today - Social Security, FHA, FDIC, etc) </a:t>
            </a:r>
          </a:p>
          <a:p>
            <a:pPr lvl="1" marL="749808" indent="-374904" defTabSz="420624">
              <a:lnSpc>
                <a:spcPct val="120000"/>
              </a:lnSpc>
              <a:spcBef>
                <a:spcPts val="3300"/>
              </a:spcBef>
              <a:buClrTx/>
              <a:buSzPct val="82000"/>
              <a:defRPr sz="3240">
                <a:solidFill>
                  <a:srgbClr val="535353"/>
                </a:solidFill>
              </a:defRPr>
            </a:pPr>
            <a:r>
              <a:t>**Change in voting patterns**:</a:t>
            </a:r>
          </a:p>
          <a:p>
            <a:pPr lvl="2" marL="1124712" indent="-374904" defTabSz="420624">
              <a:lnSpc>
                <a:spcPct val="120000"/>
              </a:lnSpc>
              <a:spcBef>
                <a:spcPts val="3300"/>
              </a:spcBef>
              <a:buClrTx/>
              <a:buSzPct val="82000"/>
              <a:defRPr sz="3240">
                <a:solidFill>
                  <a:srgbClr val="535353"/>
                </a:solidFill>
              </a:defRPr>
            </a:pPr>
            <a:r>
              <a:t>African Americans switched from the Republican to Democratic Party in LARGE numbers</a:t>
            </a:r>
          </a:p>
          <a:p>
            <a:pPr lvl="2" marL="1124712" indent="-374904" defTabSz="420624">
              <a:lnSpc>
                <a:spcPct val="120000"/>
              </a:lnSpc>
              <a:spcBef>
                <a:spcPts val="3300"/>
              </a:spcBef>
              <a:buClrTx/>
              <a:buSzPct val="82000"/>
              <a:defRPr sz="3240">
                <a:solidFill>
                  <a:srgbClr val="535353"/>
                </a:solidFill>
              </a:defRPr>
            </a:pPr>
            <a:r>
              <a:t>Many ethnic groups began to identify with Democrats</a:t>
            </a:r>
          </a:p>
          <a:p>
            <a:pPr lvl="2" marL="1124712" indent="-374904" defTabSz="420624">
              <a:lnSpc>
                <a:spcPct val="120000"/>
              </a:lnSpc>
              <a:spcBef>
                <a:spcPts val="3300"/>
              </a:spcBef>
              <a:buClrTx/>
              <a:buSzPct val="82000"/>
              <a:defRPr sz="3240">
                <a:solidFill>
                  <a:srgbClr val="535353"/>
                </a:solidFill>
              </a:defRPr>
            </a:pPr>
            <a:r>
              <a:t>Working-class communities (labor unions) did as well (Wagner Act)</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6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6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6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6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6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6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162">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2"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hape 164"/>
          <p:cNvSpPr/>
          <p:nvPr>
            <p:ph type="title"/>
          </p:nvPr>
        </p:nvSpPr>
        <p:spPr>
          <a:xfrm>
            <a:off x="787400" y="63500"/>
            <a:ext cx="11430000" cy="1905000"/>
          </a:xfrm>
          <a:prstGeom prst="rect">
            <a:avLst/>
          </a:prstGeom>
        </p:spPr>
        <p:txBody>
          <a:bodyPr/>
          <a:lstStyle/>
          <a:p>
            <a:pPr/>
            <a:r>
              <a:t>Test Tips</a:t>
            </a:r>
          </a:p>
        </p:txBody>
      </p:sp>
      <p:sp>
        <p:nvSpPr>
          <p:cNvPr id="165" name="Shape 165"/>
          <p:cNvSpPr/>
          <p:nvPr>
            <p:ph type="body" idx="1"/>
          </p:nvPr>
        </p:nvSpPr>
        <p:spPr>
          <a:xfrm>
            <a:off x="101600" y="1828800"/>
            <a:ext cx="12842677" cy="7880549"/>
          </a:xfrm>
          <a:prstGeom prst="rect">
            <a:avLst/>
          </a:prstGeom>
        </p:spPr>
        <p:txBody>
          <a:bodyPr/>
          <a:lstStyle/>
          <a:p>
            <a:pPr marL="474980" indent="-474980">
              <a:defRPr sz="4400"/>
            </a:pPr>
            <a:r>
              <a:t>Multiple-Choice and Short Answer Questions:</a:t>
            </a:r>
          </a:p>
          <a:p>
            <a:pPr lvl="1" marL="777240" indent="-345440">
              <a:spcBef>
                <a:spcPts val="300"/>
              </a:spcBef>
              <a:buFont typeface="Verdana"/>
              <a:defRPr sz="3200"/>
            </a:pPr>
            <a:r>
              <a:t>Identify and explain opportunities for women, African Americans and immigrants in cities</a:t>
            </a:r>
          </a:p>
          <a:p>
            <a:pPr lvl="1" marL="777240" indent="-345440">
              <a:spcBef>
                <a:spcPts val="300"/>
              </a:spcBef>
              <a:buFont typeface="Verdana"/>
              <a:defRPr sz="3200"/>
            </a:pPr>
            <a:r>
              <a:t>Successes, failures, and critics of the New Deal</a:t>
            </a:r>
          </a:p>
          <a:p>
            <a:pPr lvl="1" marL="777240" indent="-345440">
              <a:spcBef>
                <a:spcPts val="300"/>
              </a:spcBef>
              <a:buFont typeface="Verdana"/>
              <a:defRPr sz="3200"/>
            </a:pPr>
            <a:r>
              <a:t>Government reforms during the Great Depression</a:t>
            </a:r>
          </a:p>
          <a:p>
            <a:pPr marL="474980" indent="-474980">
              <a:defRPr sz="4400"/>
            </a:pPr>
            <a:r>
              <a:t>Essay Questions:</a:t>
            </a:r>
          </a:p>
          <a:p>
            <a:pPr lvl="1" marL="777240" indent="-345440">
              <a:spcBef>
                <a:spcPts val="300"/>
              </a:spcBef>
              <a:buFont typeface="Verdana"/>
              <a:defRPr sz="3200"/>
            </a:pPr>
            <a:r>
              <a:t>Comparing and contrasting government response during Great Depression to other time periods </a:t>
            </a:r>
          </a:p>
          <a:p>
            <a:pPr lvl="1" marL="777240" indent="-345440">
              <a:spcBef>
                <a:spcPts val="300"/>
              </a:spcBef>
              <a:buFont typeface="Verdana"/>
              <a:defRPr sz="3200"/>
            </a:pPr>
            <a:r>
              <a:t>Causes and effects of various migrations (internal and international)</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6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6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6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6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6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6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165">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5"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ph type="title"/>
          </p:nvPr>
        </p:nvSpPr>
        <p:spPr>
          <a:prstGeom prst="rect">
            <a:avLst/>
          </a:prstGeom>
        </p:spPr>
        <p:txBody>
          <a:bodyPr/>
          <a:lstStyle>
            <a:lvl1pPr defTabSz="484886">
              <a:defRPr sz="6142">
                <a:effectLst>
                  <a:outerShdw sx="100000" sy="100000" kx="0" ky="0" algn="b" rotWithShape="0" blurRad="31623" dist="42164" dir="3000000">
                    <a:srgbClr val="FFFFFF">
                      <a:alpha val="60000"/>
                    </a:srgbClr>
                  </a:outerShdw>
                </a:effectLst>
              </a:defRPr>
            </a:lvl1pPr>
          </a:lstStyle>
          <a:p>
            <a:pPr/>
            <a:r>
              <a:t>See You Back Here for Key Concept 7.2!</a:t>
            </a:r>
          </a:p>
        </p:txBody>
      </p:sp>
      <p:sp>
        <p:nvSpPr>
          <p:cNvPr id="168" name="Shape 168"/>
          <p:cNvSpPr/>
          <p:nvPr>
            <p:ph type="body" sz="half" idx="1"/>
          </p:nvPr>
        </p:nvSpPr>
        <p:spPr>
          <a:prstGeom prst="rect">
            <a:avLst/>
          </a:prstGeom>
        </p:spPr>
        <p:txBody>
          <a:bodyPr/>
          <a:lstStyle/>
          <a:p>
            <a:pPr/>
            <a:r>
              <a:t>Thanks for Watching</a:t>
            </a:r>
          </a:p>
          <a:p>
            <a:pPr marL="330868" indent="-330868"/>
            <a:r>
              <a:t>Check out all my videos related to the new curriculum</a:t>
            </a:r>
          </a:p>
          <a:p>
            <a:pPr marL="330868" indent="-330868"/>
            <a:r>
              <a:t>Best of luck on all your tests!</a:t>
            </a:r>
          </a:p>
        </p:txBody>
      </p:sp>
      <p:pic>
        <p:nvPicPr>
          <p:cNvPr id="169" name="pasted-image.png"/>
          <p:cNvPicPr>
            <a:picLocks noChangeAspect="1"/>
          </p:cNvPicPr>
          <p:nvPr/>
        </p:nvPicPr>
        <p:blipFill>
          <a:blip r:embed="rId2">
            <a:extLst/>
          </a:blip>
          <a:stretch>
            <a:fillRect/>
          </a:stretch>
        </p:blipFill>
        <p:spPr>
          <a:xfrm>
            <a:off x="6756400" y="3327400"/>
            <a:ext cx="5882302" cy="3999965"/>
          </a:xfrm>
          <a:prstGeom prst="rect">
            <a:avLst/>
          </a:prstGeom>
          <a:ln w="12700">
            <a:miter lim="400000"/>
          </a:ln>
        </p:spPr>
      </p:pic>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ph type="title"/>
          </p:nvPr>
        </p:nvSpPr>
        <p:spPr>
          <a:prstGeom prst="rect">
            <a:avLst/>
          </a:prstGeom>
        </p:spPr>
        <p:txBody>
          <a:bodyPr/>
          <a:lstStyle/>
          <a:p>
            <a:pPr/>
            <a:r>
              <a:t>Key Concept 7.1</a:t>
            </a:r>
          </a:p>
        </p:txBody>
      </p:sp>
      <p:sp>
        <p:nvSpPr>
          <p:cNvPr id="123" name="Shape 123"/>
          <p:cNvSpPr/>
          <p:nvPr>
            <p:ph type="body" idx="1"/>
          </p:nvPr>
        </p:nvSpPr>
        <p:spPr>
          <a:prstGeom prst="rect">
            <a:avLst/>
          </a:prstGeom>
        </p:spPr>
        <p:txBody>
          <a:bodyPr/>
          <a:lstStyle/>
          <a:p>
            <a:pPr marL="388619" indent="-388619" defTabSz="525779">
              <a:spcBef>
                <a:spcPts val="3600"/>
              </a:spcBef>
              <a:defRPr sz="3600"/>
            </a:pPr>
            <a:r>
              <a:t>“Growth expanded opportunity, while economic instability led to new efforts to reform U.S. society and its economic system.” Page 68</a:t>
            </a:r>
          </a:p>
          <a:p>
            <a:pPr marL="388619" indent="-388619" defTabSz="525779">
              <a:spcBef>
                <a:spcPts val="3600"/>
              </a:spcBef>
              <a:defRPr sz="3600"/>
            </a:pPr>
            <a:r>
              <a:t>Big Idea Questions:</a:t>
            </a:r>
          </a:p>
          <a:p>
            <a:pPr lvl="1" marL="794633" indent="-326003" defTabSz="525779">
              <a:lnSpc>
                <a:spcPct val="120000"/>
              </a:lnSpc>
              <a:spcBef>
                <a:spcPts val="200"/>
              </a:spcBef>
              <a:buClrTx/>
              <a:buSzPct val="82000"/>
              <a:buFont typeface="Verdana"/>
              <a:defRPr sz="2880">
                <a:solidFill>
                  <a:srgbClr val="535353"/>
                </a:solidFill>
              </a:defRPr>
            </a:pPr>
            <a:r>
              <a:t>Why did the US transform from a rural to industrial society? How did this affect the lives of women and other Americans?</a:t>
            </a:r>
          </a:p>
          <a:p>
            <a:pPr lvl="1" marL="794633" indent="-326003" defTabSz="525779">
              <a:lnSpc>
                <a:spcPct val="120000"/>
              </a:lnSpc>
              <a:spcBef>
                <a:spcPts val="200"/>
              </a:spcBef>
              <a:buClrTx/>
              <a:buSzPct val="82000"/>
              <a:buFont typeface="Verdana"/>
              <a:defRPr sz="2880">
                <a:solidFill>
                  <a:srgbClr val="535353"/>
                </a:solidFill>
              </a:defRPr>
            </a:pPr>
            <a:r>
              <a:t>Why did citizens and government officials call for increased intervention in the economy?</a:t>
            </a:r>
          </a:p>
          <a:p>
            <a:pPr lvl="1" marL="794633" indent="-326003" defTabSz="525779">
              <a:lnSpc>
                <a:spcPct val="120000"/>
              </a:lnSpc>
              <a:spcBef>
                <a:spcPts val="200"/>
              </a:spcBef>
              <a:buClrTx/>
              <a:buSzPct val="82000"/>
              <a:buFont typeface="Verdana"/>
              <a:defRPr sz="2880">
                <a:solidFill>
                  <a:srgbClr val="535353"/>
                </a:solidFill>
              </a:defRPr>
            </a:pPr>
            <a:r>
              <a:t>How did the New Deal change the relationship between the government and the economy?  </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2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2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2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2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2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23">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3"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 name="Shape 125"/>
          <p:cNvSpPr/>
          <p:nvPr>
            <p:ph type="title"/>
          </p:nvPr>
        </p:nvSpPr>
        <p:spPr>
          <a:prstGeom prst="rect">
            <a:avLst/>
          </a:prstGeom>
        </p:spPr>
        <p:txBody>
          <a:bodyPr/>
          <a:lstStyle/>
          <a:p>
            <a:pPr/>
            <a:r>
              <a:t>Key Concept 7.1, I</a:t>
            </a:r>
          </a:p>
        </p:txBody>
      </p:sp>
      <p:sp>
        <p:nvSpPr>
          <p:cNvPr id="126" name="Shape 126"/>
          <p:cNvSpPr/>
          <p:nvPr>
            <p:ph type="body" idx="1"/>
          </p:nvPr>
        </p:nvSpPr>
        <p:spPr>
          <a:xfrm>
            <a:off x="0" y="2019300"/>
            <a:ext cx="12902903" cy="7802166"/>
          </a:xfrm>
          <a:prstGeom prst="rect">
            <a:avLst/>
          </a:prstGeom>
        </p:spPr>
        <p:txBody>
          <a:bodyPr/>
          <a:lstStyle/>
          <a:p>
            <a:pPr marL="328168" indent="-328168" defTabSz="443991">
              <a:spcBef>
                <a:spcPts val="3000"/>
              </a:spcBef>
              <a:defRPr sz="3040"/>
            </a:pPr>
            <a:r>
              <a:t>“The United States continued its transition from a rural, agricultural economy to an urban, industrial economy led by large corporations.” Page 68</a:t>
            </a:r>
          </a:p>
          <a:p>
            <a:pPr marL="328168" indent="-328168" defTabSz="443991">
              <a:spcBef>
                <a:spcPts val="3000"/>
              </a:spcBef>
              <a:defRPr sz="3040"/>
            </a:pPr>
            <a:r>
              <a:t>A: New technologies and manufacturing techniques:</a:t>
            </a:r>
          </a:p>
          <a:p>
            <a:pPr lvl="1" marL="656336" indent="-328168" defTabSz="443991">
              <a:spcBef>
                <a:spcPts val="3000"/>
              </a:spcBef>
              <a:defRPr sz="3040"/>
            </a:pPr>
            <a:r>
              <a:t>Assembly Line - Henry Ford - utilized Taylorism - timed tasks</a:t>
            </a:r>
          </a:p>
          <a:p>
            <a:pPr lvl="1" marL="656336" indent="-328168" defTabSz="443991">
              <a:spcBef>
                <a:spcPts val="3000"/>
              </a:spcBef>
              <a:defRPr sz="3040"/>
            </a:pPr>
            <a:r>
              <a:t>Focused on production of consumer goods:</a:t>
            </a:r>
          </a:p>
          <a:p>
            <a:pPr lvl="2" marL="984503" indent="-328168" defTabSz="443991">
              <a:spcBef>
                <a:spcPts val="3000"/>
              </a:spcBef>
              <a:defRPr sz="3040"/>
            </a:pPr>
            <a:r>
              <a:t>Radios, refrigerators, cars, etc. </a:t>
            </a:r>
          </a:p>
          <a:p>
            <a:pPr lvl="1" marL="656336" indent="-328168" defTabSz="443991">
              <a:spcBef>
                <a:spcPts val="3000"/>
              </a:spcBef>
              <a:defRPr sz="3040"/>
            </a:pPr>
            <a:r>
              <a:t>Impact of new goods?</a:t>
            </a:r>
          </a:p>
          <a:p>
            <a:pPr lvl="2" marL="984503" indent="-328168" defTabSz="443991">
              <a:spcBef>
                <a:spcPts val="3000"/>
              </a:spcBef>
              <a:defRPr sz="3040"/>
            </a:pPr>
            <a:r>
              <a:t>Improved standards of living </a:t>
            </a:r>
          </a:p>
          <a:p>
            <a:pPr lvl="2" marL="984503" indent="-328168" defTabSz="443991">
              <a:spcBef>
                <a:spcPts val="3000"/>
              </a:spcBef>
              <a:defRPr sz="3040"/>
            </a:pPr>
            <a:r>
              <a:t>Greater personal mobility - cars - vacations, travel across the country</a:t>
            </a:r>
          </a:p>
          <a:p>
            <a:pPr lvl="2" marL="984503" indent="-328168" defTabSz="443991">
              <a:spcBef>
                <a:spcPts val="3000"/>
              </a:spcBef>
              <a:defRPr sz="3040"/>
            </a:pPr>
            <a:r>
              <a:t>Better communications systems - phones and radios</a:t>
            </a:r>
          </a:p>
        </p:txBody>
      </p:sp>
      <p:pic>
        <p:nvPicPr>
          <p:cNvPr id="127" name="pasted-image.png"/>
          <p:cNvPicPr>
            <a:picLocks noChangeAspect="1"/>
          </p:cNvPicPr>
          <p:nvPr/>
        </p:nvPicPr>
        <p:blipFill>
          <a:blip r:embed="rId2">
            <a:extLst/>
          </a:blip>
          <a:stretch>
            <a:fillRect/>
          </a:stretch>
        </p:blipFill>
        <p:spPr>
          <a:xfrm>
            <a:off x="8304497" y="4705350"/>
            <a:ext cx="4236753" cy="3737577"/>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2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2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2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26">
                                            <p:txEl>
                                              <p:pRg st="2" end="2"/>
                                            </p:txEl>
                                          </p:spTgt>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2" fill="hold">
                                  <p:stCondLst>
                                    <p:cond delay="0"/>
                                  </p:stCondLst>
                                  <p:iterate type="el" backwards="0">
                                    <p:tmAbs val="0"/>
                                  </p:iterate>
                                  <p:childTnLst>
                                    <p:set>
                                      <p:cBhvr>
                                        <p:cTn id="19" fill="hold"/>
                                        <p:tgtEl>
                                          <p:spTgt spid="12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1" fill="hold">
                                  <p:stCondLst>
                                    <p:cond delay="0"/>
                                  </p:stCondLst>
                                  <p:iterate type="el" backwards="0">
                                    <p:tmAbs val="0"/>
                                  </p:iterate>
                                  <p:childTnLst>
                                    <p:set>
                                      <p:cBhvr>
                                        <p:cTn id="23" fill="hold"/>
                                        <p:tgtEl>
                                          <p:spTgt spid="126">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1" fill="hold">
                                  <p:stCondLst>
                                    <p:cond delay="0"/>
                                  </p:stCondLst>
                                  <p:iterate type="el" backwards="0">
                                    <p:tmAbs val="0"/>
                                  </p:iterate>
                                  <p:childTnLst>
                                    <p:set>
                                      <p:cBhvr>
                                        <p:cTn id="27" fill="hold"/>
                                        <p:tgtEl>
                                          <p:spTgt spid="126">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1" fill="hold">
                                  <p:stCondLst>
                                    <p:cond delay="0"/>
                                  </p:stCondLst>
                                  <p:iterate type="el" backwards="0">
                                    <p:tmAbs val="0"/>
                                  </p:iterate>
                                  <p:childTnLst>
                                    <p:set>
                                      <p:cBhvr>
                                        <p:cTn id="31" fill="hold"/>
                                        <p:tgtEl>
                                          <p:spTgt spid="126">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0" presetID="1" grpId="1" fill="hold">
                                  <p:stCondLst>
                                    <p:cond delay="0"/>
                                  </p:stCondLst>
                                  <p:iterate type="el" backwards="0">
                                    <p:tmAbs val="0"/>
                                  </p:iterate>
                                  <p:childTnLst>
                                    <p:set>
                                      <p:cBhvr>
                                        <p:cTn id="35" fill="hold"/>
                                        <p:tgtEl>
                                          <p:spTgt spid="126">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0" presetID="1" grpId="1" fill="hold">
                                  <p:stCondLst>
                                    <p:cond delay="0"/>
                                  </p:stCondLst>
                                  <p:iterate type="el" backwards="0">
                                    <p:tmAbs val="0"/>
                                  </p:iterate>
                                  <p:childTnLst>
                                    <p:set>
                                      <p:cBhvr>
                                        <p:cTn id="39" fill="hold"/>
                                        <p:tgtEl>
                                          <p:spTgt spid="126">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0" presetID="1" grpId="1" fill="hold">
                                  <p:stCondLst>
                                    <p:cond delay="0"/>
                                  </p:stCondLst>
                                  <p:iterate type="el" backwards="0">
                                    <p:tmAbs val="0"/>
                                  </p:iterate>
                                  <p:childTnLst>
                                    <p:set>
                                      <p:cBhvr>
                                        <p:cTn id="43" fill="hold"/>
                                        <p:tgtEl>
                                          <p:spTgt spid="126">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6" grpId="1"/>
      <p:bldP build="whole" bldLvl="1" animBg="1" rev="0" advAuto="0" spid="127" grpId="2"/>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Shape 129"/>
          <p:cNvSpPr/>
          <p:nvPr>
            <p:ph type="title"/>
          </p:nvPr>
        </p:nvSpPr>
        <p:spPr>
          <a:prstGeom prst="rect">
            <a:avLst/>
          </a:prstGeom>
        </p:spPr>
        <p:txBody>
          <a:bodyPr/>
          <a:lstStyle/>
          <a:p>
            <a:pPr/>
            <a:r>
              <a:t>Key Concept 7.1, I</a:t>
            </a:r>
          </a:p>
        </p:txBody>
      </p:sp>
      <p:sp>
        <p:nvSpPr>
          <p:cNvPr id="130" name="Shape 130"/>
          <p:cNvSpPr/>
          <p:nvPr>
            <p:ph type="body" idx="1"/>
          </p:nvPr>
        </p:nvSpPr>
        <p:spPr>
          <a:xfrm>
            <a:off x="-127000" y="2019300"/>
            <a:ext cx="13004800" cy="7813080"/>
          </a:xfrm>
          <a:prstGeom prst="rect">
            <a:avLst/>
          </a:prstGeom>
        </p:spPr>
        <p:txBody>
          <a:bodyPr/>
          <a:lstStyle/>
          <a:p>
            <a:pPr marL="267715" indent="-267715" defTabSz="362204">
              <a:spcBef>
                <a:spcPts val="2400"/>
              </a:spcBef>
              <a:defRPr sz="2480"/>
            </a:pPr>
            <a:r>
              <a:t>B: US transformation from rural to urban society:</a:t>
            </a:r>
          </a:p>
          <a:p>
            <a:pPr lvl="1" marL="645668" indent="-322834" defTabSz="362204">
              <a:lnSpc>
                <a:spcPct val="120000"/>
              </a:lnSpc>
              <a:spcBef>
                <a:spcPts val="2800"/>
              </a:spcBef>
              <a:buClrTx/>
              <a:buSzPct val="82000"/>
              <a:defRPr sz="2790">
                <a:solidFill>
                  <a:srgbClr val="535353"/>
                </a:solidFill>
              </a:defRPr>
            </a:pPr>
            <a:r>
              <a:t>By 1920, more Americans lived in cities than rural areas for the first time in the nation’s history</a:t>
            </a:r>
          </a:p>
          <a:p>
            <a:pPr marL="322834" indent="-322834" defTabSz="362204">
              <a:lnSpc>
                <a:spcPct val="120000"/>
              </a:lnSpc>
              <a:spcBef>
                <a:spcPts val="2800"/>
              </a:spcBef>
              <a:buClrTx/>
              <a:buSzPct val="82000"/>
              <a:defRPr sz="2790">
                <a:solidFill>
                  <a:srgbClr val="535353"/>
                </a:solidFill>
              </a:defRPr>
            </a:pPr>
            <a:r>
              <a:t>This transformation provided opportunities for:</a:t>
            </a:r>
          </a:p>
          <a:p>
            <a:pPr lvl="1" marL="645668" indent="-322834" defTabSz="362204">
              <a:lnSpc>
                <a:spcPct val="120000"/>
              </a:lnSpc>
              <a:spcBef>
                <a:spcPts val="2800"/>
              </a:spcBef>
              <a:buClrTx/>
              <a:buSzPct val="82000"/>
              <a:defRPr sz="2790">
                <a:solidFill>
                  <a:srgbClr val="535353"/>
                </a:solidFill>
              </a:defRPr>
            </a:pPr>
            <a:r>
              <a:t>Women:</a:t>
            </a:r>
          </a:p>
          <a:p>
            <a:pPr lvl="2" marL="968502" indent="-322834" defTabSz="362204">
              <a:lnSpc>
                <a:spcPct val="120000"/>
              </a:lnSpc>
              <a:spcBef>
                <a:spcPts val="2800"/>
              </a:spcBef>
              <a:buClrTx/>
              <a:buSzPct val="82000"/>
              <a:defRPr sz="2790">
                <a:solidFill>
                  <a:srgbClr val="535353"/>
                </a:solidFill>
              </a:defRPr>
            </a:pPr>
            <a:r>
              <a:t>Work in factories (textile - Shirtwaist factories)</a:t>
            </a:r>
          </a:p>
          <a:p>
            <a:pPr lvl="1" marL="645668" indent="-322834" defTabSz="362204">
              <a:lnSpc>
                <a:spcPct val="120000"/>
              </a:lnSpc>
              <a:spcBef>
                <a:spcPts val="2800"/>
              </a:spcBef>
              <a:buClrTx/>
              <a:buSzPct val="82000"/>
              <a:defRPr sz="2790">
                <a:solidFill>
                  <a:srgbClr val="535353"/>
                </a:solidFill>
              </a:defRPr>
            </a:pPr>
            <a:r>
              <a:t>International migrants:</a:t>
            </a:r>
          </a:p>
          <a:p>
            <a:pPr lvl="2" marL="968502" indent="-322834" defTabSz="362204">
              <a:lnSpc>
                <a:spcPct val="120000"/>
              </a:lnSpc>
              <a:spcBef>
                <a:spcPts val="2800"/>
              </a:spcBef>
              <a:buClrTx/>
              <a:buSzPct val="82000"/>
              <a:defRPr sz="2790">
                <a:solidFill>
                  <a:srgbClr val="535353"/>
                </a:solidFill>
              </a:defRPr>
            </a:pPr>
            <a:r>
              <a:t>“New” immigrants moved to cities to work in factories</a:t>
            </a:r>
          </a:p>
          <a:p>
            <a:pPr lvl="1" marL="645668" indent="-322834" defTabSz="362204">
              <a:lnSpc>
                <a:spcPct val="120000"/>
              </a:lnSpc>
              <a:spcBef>
                <a:spcPts val="2800"/>
              </a:spcBef>
              <a:buClrTx/>
              <a:buSzPct val="82000"/>
              <a:defRPr sz="2790">
                <a:solidFill>
                  <a:srgbClr val="535353"/>
                </a:solidFill>
              </a:defRPr>
            </a:pPr>
            <a:r>
              <a:t>Internal migrants:</a:t>
            </a:r>
          </a:p>
          <a:p>
            <a:pPr lvl="2" marL="968502" indent="-322834" defTabSz="362204">
              <a:lnSpc>
                <a:spcPct val="120000"/>
              </a:lnSpc>
              <a:spcBef>
                <a:spcPts val="2800"/>
              </a:spcBef>
              <a:buClrTx/>
              <a:buSzPct val="82000"/>
              <a:defRPr sz="2790">
                <a:solidFill>
                  <a:srgbClr val="535353"/>
                </a:solidFill>
              </a:defRPr>
            </a:pPr>
            <a:r>
              <a:t>African Americans moving north as well as farmers to cities - Great Migration</a:t>
            </a:r>
          </a:p>
        </p:txBody>
      </p:sp>
      <p:pic>
        <p:nvPicPr>
          <p:cNvPr id="131" name="pasted-image.png"/>
          <p:cNvPicPr>
            <a:picLocks noChangeAspect="1"/>
          </p:cNvPicPr>
          <p:nvPr/>
        </p:nvPicPr>
        <p:blipFill>
          <a:blip r:embed="rId2">
            <a:extLst/>
          </a:blip>
          <a:stretch>
            <a:fillRect/>
          </a:stretch>
        </p:blipFill>
        <p:spPr>
          <a:xfrm>
            <a:off x="9455150" y="3835400"/>
            <a:ext cx="3492500" cy="4572000"/>
          </a:xfrm>
          <a:prstGeom prst="rect">
            <a:avLst/>
          </a:prstGeom>
          <a:ln w="12700">
            <a:miter lim="400000"/>
          </a:ln>
        </p:spPr>
      </p:pic>
      <p:pic>
        <p:nvPicPr>
          <p:cNvPr id="132" name="pasted-image.png"/>
          <p:cNvPicPr>
            <a:picLocks noChangeAspect="1"/>
          </p:cNvPicPr>
          <p:nvPr/>
        </p:nvPicPr>
        <p:blipFill>
          <a:blip r:embed="rId3">
            <a:extLst/>
          </a:blip>
          <a:stretch>
            <a:fillRect/>
          </a:stretch>
        </p:blipFill>
        <p:spPr>
          <a:xfrm>
            <a:off x="2489200" y="2133600"/>
            <a:ext cx="6500880" cy="442059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3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3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3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3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30">
                                            <p:txEl>
                                              <p:pRg st="4" end="4"/>
                                            </p:txEl>
                                          </p:spTgt>
                                        </p:tgtEl>
                                        <p:attrNameLst>
                                          <p:attrName>style.visibility</p:attrName>
                                        </p:attrNameLst>
                                      </p:cBhvr>
                                      <p:to>
                                        <p:strVal val="visible"/>
                                      </p:to>
                                    </p:set>
                                  </p:childTnLst>
                                </p:cTn>
                              </p:par>
                            </p:childTnLst>
                          </p:cTn>
                        </p:par>
                        <p:par>
                          <p:cTn id="25" fill="hold">
                            <p:stCondLst>
                              <p:cond delay="0"/>
                            </p:stCondLst>
                            <p:childTnLst>
                              <p:par>
                                <p:cTn id="26" presetClass="entr" nodeType="afterEffect" presetSubtype="0" presetID="1" grpId="2" fill="hold">
                                  <p:stCondLst>
                                    <p:cond delay="0"/>
                                  </p:stCondLst>
                                  <p:iterate type="el" backwards="0">
                                    <p:tmAbs val="0"/>
                                  </p:iterate>
                                  <p:childTnLst>
                                    <p:set>
                                      <p:cBhvr>
                                        <p:cTn id="27" fill="hold"/>
                                        <p:tgtEl>
                                          <p:spTgt spid="13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1" fill="hold">
                                  <p:stCondLst>
                                    <p:cond delay="0"/>
                                  </p:stCondLst>
                                  <p:iterate type="el" backwards="0">
                                    <p:tmAbs val="0"/>
                                  </p:iterate>
                                  <p:childTnLst>
                                    <p:set>
                                      <p:cBhvr>
                                        <p:cTn id="31" fill="hold"/>
                                        <p:tgtEl>
                                          <p:spTgt spid="130">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0" presetID="1" grpId="1" fill="hold">
                                  <p:stCondLst>
                                    <p:cond delay="0"/>
                                  </p:stCondLst>
                                  <p:iterate type="el" backwards="0">
                                    <p:tmAbs val="0"/>
                                  </p:iterate>
                                  <p:childTnLst>
                                    <p:set>
                                      <p:cBhvr>
                                        <p:cTn id="35" fill="hold"/>
                                        <p:tgtEl>
                                          <p:spTgt spid="130">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0" presetID="1" grpId="1" fill="hold">
                                  <p:stCondLst>
                                    <p:cond delay="0"/>
                                  </p:stCondLst>
                                  <p:iterate type="el" backwards="0">
                                    <p:tmAbs val="0"/>
                                  </p:iterate>
                                  <p:childTnLst>
                                    <p:set>
                                      <p:cBhvr>
                                        <p:cTn id="39" fill="hold"/>
                                        <p:tgtEl>
                                          <p:spTgt spid="130">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0" presetID="1" grpId="1" fill="hold">
                                  <p:stCondLst>
                                    <p:cond delay="0"/>
                                  </p:stCondLst>
                                  <p:iterate type="el" backwards="0">
                                    <p:tmAbs val="0"/>
                                  </p:iterate>
                                  <p:childTnLst>
                                    <p:set>
                                      <p:cBhvr>
                                        <p:cTn id="43" fill="hold"/>
                                        <p:tgtEl>
                                          <p:spTgt spid="130">
                                            <p:txEl>
                                              <p:pRg st="8" end="8"/>
                                            </p:txEl>
                                          </p:spTgt>
                                        </p:tgtEl>
                                        <p:attrNameLst>
                                          <p:attrName>style.visibility</p:attrName>
                                        </p:attrNameLst>
                                      </p:cBhvr>
                                      <p:to>
                                        <p:strVal val="visible"/>
                                      </p:to>
                                    </p:set>
                                  </p:childTnLst>
                                </p:cTn>
                              </p:par>
                            </p:childTnLst>
                          </p:cTn>
                        </p:par>
                        <p:par>
                          <p:cTn id="44" fill="hold">
                            <p:stCondLst>
                              <p:cond delay="0"/>
                            </p:stCondLst>
                            <p:childTnLst>
                              <p:par>
                                <p:cTn id="45" presetClass="entr" nodeType="afterEffect" presetSubtype="0" presetID="1" grpId="3" fill="hold">
                                  <p:stCondLst>
                                    <p:cond delay="0"/>
                                  </p:stCondLst>
                                  <p:iterate type="el" backwards="0">
                                    <p:tmAbs val="0"/>
                                  </p:iterate>
                                  <p:childTnLst>
                                    <p:set>
                                      <p:cBhvr>
                                        <p:cTn id="46" fill="hold"/>
                                        <p:tgtEl>
                                          <p:spTgt spid="1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Class="exit" nodeType="clickEffect" presetSubtype="0" presetID="1" grpId="4" fill="hold">
                                  <p:stCondLst>
                                    <p:cond delay="0"/>
                                  </p:stCondLst>
                                  <p:iterate type="el" backwards="0">
                                    <p:tmAbs val="0"/>
                                  </p:iterate>
                                  <p:childTnLst>
                                    <p:set>
                                      <p:cBhvr>
                                        <p:cTn id="50" fill="hold">
                                          <p:stCondLst>
                                            <p:cond delay="0"/>
                                          </p:stCondLst>
                                        </p:cTn>
                                        <p:tgtEl>
                                          <p:spTgt spid="13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2" grpId="3"/>
      <p:bldP build="whole" bldLvl="1" animBg="1" rev="0" advAuto="0" spid="131" grpId="2"/>
      <p:bldP build="p" bldLvl="5" animBg="1" rev="0" advAuto="0" spid="130" grpId="1"/>
      <p:bldP build="whole" bldLvl="1" animBg="1" rev="0" advAuto="0" spid="132" grpId="4"/>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Shape 134"/>
          <p:cNvSpPr/>
          <p:nvPr>
            <p:ph type="title"/>
          </p:nvPr>
        </p:nvSpPr>
        <p:spPr>
          <a:prstGeom prst="rect">
            <a:avLst/>
          </a:prstGeom>
        </p:spPr>
        <p:txBody>
          <a:bodyPr/>
          <a:lstStyle/>
          <a:p>
            <a:pPr/>
            <a:r>
              <a:t>Key Concept 7.1, I</a:t>
            </a:r>
          </a:p>
        </p:txBody>
      </p:sp>
      <p:sp>
        <p:nvSpPr>
          <p:cNvPr id="135" name="Shape 135"/>
          <p:cNvSpPr/>
          <p:nvPr>
            <p:ph type="body" idx="1"/>
          </p:nvPr>
        </p:nvSpPr>
        <p:spPr>
          <a:xfrm>
            <a:off x="-76200" y="2019300"/>
            <a:ext cx="13157200" cy="7750275"/>
          </a:xfrm>
          <a:prstGeom prst="rect">
            <a:avLst/>
          </a:prstGeom>
        </p:spPr>
        <p:txBody>
          <a:bodyPr/>
          <a:lstStyle/>
          <a:p>
            <a:pPr marL="520700" indent="-520700">
              <a:lnSpc>
                <a:spcPct val="120000"/>
              </a:lnSpc>
              <a:spcBef>
                <a:spcPts val="4600"/>
              </a:spcBef>
              <a:buClrTx/>
              <a:buSzPct val="82000"/>
              <a:defRPr sz="4500">
                <a:solidFill>
                  <a:srgbClr val="535353"/>
                </a:solidFill>
              </a:defRPr>
            </a:pPr>
            <a:r>
              <a:t>C: Economic downturns led to calls for government involvement and the creation of a stronger financial regulatory system:</a:t>
            </a:r>
          </a:p>
          <a:p>
            <a:pPr lvl="1" marL="1041400" indent="-520700">
              <a:lnSpc>
                <a:spcPct val="120000"/>
              </a:lnSpc>
              <a:spcBef>
                <a:spcPts val="4600"/>
              </a:spcBef>
              <a:buClrTx/>
              <a:buSzPct val="82000"/>
              <a:defRPr sz="4500">
                <a:solidFill>
                  <a:srgbClr val="535353"/>
                </a:solidFill>
              </a:defRPr>
            </a:pPr>
            <a:r>
              <a:t>Federal Deposit Insurance Corporation (FDIC)</a:t>
            </a:r>
          </a:p>
          <a:p>
            <a:pPr lvl="2" marL="1562100" indent="-520700">
              <a:lnSpc>
                <a:spcPct val="120000"/>
              </a:lnSpc>
              <a:spcBef>
                <a:spcPts val="4600"/>
              </a:spcBef>
              <a:buClrTx/>
              <a:buSzPct val="82000"/>
              <a:defRPr sz="4500">
                <a:solidFill>
                  <a:srgbClr val="535353"/>
                </a:solidFill>
              </a:defRPr>
            </a:pPr>
            <a:r>
              <a:t>Created to insure bank deposits</a:t>
            </a:r>
          </a:p>
          <a:p>
            <a:pPr lvl="2" marL="1562100" indent="-520700">
              <a:lnSpc>
                <a:spcPct val="120000"/>
              </a:lnSpc>
              <a:spcBef>
                <a:spcPts val="4600"/>
              </a:spcBef>
              <a:buClrTx/>
              <a:buSzPct val="82000"/>
              <a:defRPr sz="4500">
                <a:solidFill>
                  <a:srgbClr val="535353"/>
                </a:solidFill>
              </a:defRPr>
            </a:pPr>
            <a:r>
              <a:t>Drastically decreased the number of bank failures</a:t>
            </a:r>
          </a:p>
        </p:txBody>
      </p:sp>
      <p:pic>
        <p:nvPicPr>
          <p:cNvPr id="136" name="pasted-image.tiff"/>
          <p:cNvPicPr>
            <a:picLocks noChangeAspect="1"/>
          </p:cNvPicPr>
          <p:nvPr/>
        </p:nvPicPr>
        <p:blipFill>
          <a:blip r:embed="rId2">
            <a:extLst/>
          </a:blip>
          <a:stretch>
            <a:fillRect/>
          </a:stretch>
        </p:blipFill>
        <p:spPr>
          <a:xfrm>
            <a:off x="9508876" y="2159000"/>
            <a:ext cx="2937124" cy="2937124"/>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3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35">
                                            <p:txEl>
                                              <p:pRg st="1" end="1"/>
                                            </p:txEl>
                                          </p:spTgt>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2" fill="hold">
                                  <p:stCondLst>
                                    <p:cond delay="0"/>
                                  </p:stCondLst>
                                  <p:iterate type="el" backwards="0">
                                    <p:tmAbs val="0"/>
                                  </p:iterate>
                                  <p:childTnLst>
                                    <p:set>
                                      <p:cBhvr>
                                        <p:cTn id="15" fill="hold"/>
                                        <p:tgtEl>
                                          <p:spTgt spid="13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1" fill="hold">
                                  <p:stCondLst>
                                    <p:cond delay="0"/>
                                  </p:stCondLst>
                                  <p:iterate type="el" backwards="0">
                                    <p:tmAbs val="0"/>
                                  </p:iterate>
                                  <p:childTnLst>
                                    <p:set>
                                      <p:cBhvr>
                                        <p:cTn id="19" fill="hold"/>
                                        <p:tgtEl>
                                          <p:spTgt spid="135">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1" fill="hold">
                                  <p:stCondLst>
                                    <p:cond delay="0"/>
                                  </p:stCondLst>
                                  <p:iterate type="el" backwards="0">
                                    <p:tmAbs val="0"/>
                                  </p:iterate>
                                  <p:childTnLst>
                                    <p:set>
                                      <p:cBhvr>
                                        <p:cTn id="23" fill="hold"/>
                                        <p:tgtEl>
                                          <p:spTgt spid="135">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6" grpId="2"/>
      <p:bldP build="p" bldLvl="5" animBg="1" rev="0" advAuto="0" spid="135"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Shape 138"/>
          <p:cNvSpPr/>
          <p:nvPr>
            <p:ph type="title"/>
          </p:nvPr>
        </p:nvSpPr>
        <p:spPr>
          <a:xfrm>
            <a:off x="787400" y="12700"/>
            <a:ext cx="11430000" cy="1905000"/>
          </a:xfrm>
          <a:prstGeom prst="rect">
            <a:avLst/>
          </a:prstGeom>
        </p:spPr>
        <p:txBody>
          <a:bodyPr/>
          <a:lstStyle/>
          <a:p>
            <a:pPr/>
            <a:r>
              <a:t>Key Concept 7.1, II</a:t>
            </a:r>
          </a:p>
        </p:txBody>
      </p:sp>
      <p:sp>
        <p:nvSpPr>
          <p:cNvPr id="139" name="Shape 139"/>
          <p:cNvSpPr/>
          <p:nvPr>
            <p:ph type="body" idx="1"/>
          </p:nvPr>
        </p:nvSpPr>
        <p:spPr>
          <a:xfrm>
            <a:off x="76199" y="1524000"/>
            <a:ext cx="12852402" cy="8082360"/>
          </a:xfrm>
          <a:prstGeom prst="rect">
            <a:avLst/>
          </a:prstGeom>
        </p:spPr>
        <p:txBody>
          <a:bodyPr/>
          <a:lstStyle/>
          <a:p>
            <a:pPr marL="341122" indent="-341122" defTabSz="461518">
              <a:spcBef>
                <a:spcPts val="3100"/>
              </a:spcBef>
              <a:defRPr sz="3160"/>
            </a:pPr>
            <a:r>
              <a:t>“In the Progressive Era of the early 20th century, Progressives responded to political corruption, economic instability, and social concerns by calling for greater government action and other economic political and social measures.” Page 69</a:t>
            </a:r>
          </a:p>
          <a:p>
            <a:pPr marL="341122" indent="-341122" defTabSz="461518">
              <a:spcBef>
                <a:spcPts val="3100"/>
              </a:spcBef>
              <a:defRPr sz="3160"/>
            </a:pPr>
            <a:r>
              <a:t>A: Progressive Era Journalists attacked:</a:t>
            </a:r>
          </a:p>
          <a:p>
            <a:pPr lvl="1" marL="682244" indent="-341122" defTabSz="461518">
              <a:spcBef>
                <a:spcPts val="3100"/>
              </a:spcBef>
              <a:defRPr sz="3160"/>
            </a:pPr>
            <a:r>
              <a:t>Political Corruption: The Shame of Cities - exposed corruption between municipal government and businesses</a:t>
            </a:r>
          </a:p>
          <a:p>
            <a:pPr lvl="1" marL="682244" indent="-341122" defTabSz="461518">
              <a:spcBef>
                <a:spcPts val="3100"/>
              </a:spcBef>
              <a:defRPr sz="3160"/>
            </a:pPr>
            <a:r>
              <a:t>Social injustice and Economic Inequality: Jacob Riis and </a:t>
            </a:r>
            <a:r>
              <a:rPr i="1"/>
              <a:t>How The Other Half Lives</a:t>
            </a:r>
          </a:p>
          <a:p>
            <a:pPr marL="341122" indent="-341122" defTabSz="461518">
              <a:spcBef>
                <a:spcPts val="3100"/>
              </a:spcBef>
              <a:defRPr sz="3160"/>
            </a:pPr>
            <a:r>
              <a:t>Progressive Era Reformers (Middle-class and urban)</a:t>
            </a:r>
          </a:p>
          <a:p>
            <a:pPr lvl="1" marL="682244" indent="-341122" defTabSz="461518">
              <a:spcBef>
                <a:spcPts val="3100"/>
              </a:spcBef>
              <a:defRPr sz="3160"/>
            </a:pPr>
            <a:r>
              <a:t>Sought social changes in cities and immigrant populations</a:t>
            </a:r>
          </a:p>
          <a:p>
            <a:pPr lvl="1" marL="682244" indent="-341122" defTabSz="461518">
              <a:spcBef>
                <a:spcPts val="3100"/>
              </a:spcBef>
              <a:defRPr sz="3160"/>
            </a:pPr>
            <a:r>
              <a:t>Jane Addams and the Hull House</a:t>
            </a:r>
          </a:p>
        </p:txBody>
      </p:sp>
      <p:pic>
        <p:nvPicPr>
          <p:cNvPr id="140" name="pasted-image.tiff"/>
          <p:cNvPicPr>
            <a:picLocks noChangeAspect="1"/>
          </p:cNvPicPr>
          <p:nvPr/>
        </p:nvPicPr>
        <p:blipFill>
          <a:blip r:embed="rId2">
            <a:extLst/>
          </a:blip>
          <a:stretch>
            <a:fillRect/>
          </a:stretch>
        </p:blipFill>
        <p:spPr>
          <a:xfrm>
            <a:off x="7797800" y="146371"/>
            <a:ext cx="4185904" cy="547972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3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3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3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39">
                                            <p:txEl>
                                              <p:pRg st="3" end="3"/>
                                            </p:txEl>
                                          </p:spTgt>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2" fill="hold">
                                  <p:stCondLst>
                                    <p:cond delay="0"/>
                                  </p:stCondLst>
                                  <p:iterate type="el" backwards="0">
                                    <p:tmAbs val="0"/>
                                  </p:iterate>
                                  <p:childTnLst>
                                    <p:set>
                                      <p:cBhvr>
                                        <p:cTn id="23" fill="hold"/>
                                        <p:tgtEl>
                                          <p:spTgt spid="14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1" fill="hold">
                                  <p:stCondLst>
                                    <p:cond delay="0"/>
                                  </p:stCondLst>
                                  <p:iterate type="el" backwards="0">
                                    <p:tmAbs val="0"/>
                                  </p:iterate>
                                  <p:childTnLst>
                                    <p:set>
                                      <p:cBhvr>
                                        <p:cTn id="27" fill="hold"/>
                                        <p:tgtEl>
                                          <p:spTgt spid="139">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1" fill="hold">
                                  <p:stCondLst>
                                    <p:cond delay="0"/>
                                  </p:stCondLst>
                                  <p:iterate type="el" backwards="0">
                                    <p:tmAbs val="0"/>
                                  </p:iterate>
                                  <p:childTnLst>
                                    <p:set>
                                      <p:cBhvr>
                                        <p:cTn id="31" fill="hold"/>
                                        <p:tgtEl>
                                          <p:spTgt spid="139">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0" presetID="1" grpId="1" fill="hold">
                                  <p:stCondLst>
                                    <p:cond delay="0"/>
                                  </p:stCondLst>
                                  <p:iterate type="el" backwards="0">
                                    <p:tmAbs val="0"/>
                                  </p:iterate>
                                  <p:childTnLst>
                                    <p:set>
                                      <p:cBhvr>
                                        <p:cTn id="35" fill="hold"/>
                                        <p:tgtEl>
                                          <p:spTgt spid="139">
                                            <p:txEl>
                                              <p:pRg st="6" end="6"/>
                                            </p:txEl>
                                          </p:spTgt>
                                        </p:tgtEl>
                                        <p:attrNameLst>
                                          <p:attrName>style.visibility</p:attrName>
                                        </p:attrNameLst>
                                      </p:cBhvr>
                                      <p:to>
                                        <p:strVal val="visible"/>
                                      </p:to>
                                    </p:set>
                                  </p:childTnLst>
                                </p:cTn>
                              </p:par>
                            </p:childTnLst>
                          </p:cTn>
                        </p:par>
                        <p:par>
                          <p:cTn id="36" fill="hold">
                            <p:stCondLst>
                              <p:cond delay="0"/>
                            </p:stCondLst>
                            <p:childTnLst>
                              <p:par>
                                <p:cTn id="37" presetClass="exit" nodeType="afterEffect" presetSubtype="0" presetID="1" grpId="3" fill="hold">
                                  <p:stCondLst>
                                    <p:cond delay="0"/>
                                  </p:stCondLst>
                                  <p:iterate type="el" backwards="0">
                                    <p:tmAbs val="0"/>
                                  </p:iterate>
                                  <p:childTnLst>
                                    <p:set>
                                      <p:cBhvr>
                                        <p:cTn id="38" fill="hold">
                                          <p:stCondLst>
                                            <p:cond delay="0"/>
                                          </p:stCondLst>
                                        </p:cTn>
                                        <p:tgtEl>
                                          <p:spTgt spid="14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0" grpId="3"/>
      <p:bldP build="p" bldLvl="5" animBg="1" rev="0" advAuto="0" spid="139" grpId="1"/>
      <p:bldP build="whole" bldLvl="1" animBg="1" rev="0" advAuto="0" spid="140" grpId="2"/>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ph type="title"/>
          </p:nvPr>
        </p:nvSpPr>
        <p:spPr>
          <a:xfrm>
            <a:off x="787400" y="-88900"/>
            <a:ext cx="11430000" cy="1905000"/>
          </a:xfrm>
          <a:prstGeom prst="rect">
            <a:avLst/>
          </a:prstGeom>
        </p:spPr>
        <p:txBody>
          <a:bodyPr/>
          <a:lstStyle/>
          <a:p>
            <a:pPr/>
            <a:r>
              <a:t>Key Concept 7.1, II</a:t>
            </a:r>
          </a:p>
        </p:txBody>
      </p:sp>
      <p:sp>
        <p:nvSpPr>
          <p:cNvPr id="143" name="Shape 143"/>
          <p:cNvSpPr/>
          <p:nvPr>
            <p:ph type="body" idx="1"/>
          </p:nvPr>
        </p:nvSpPr>
        <p:spPr>
          <a:xfrm>
            <a:off x="50800" y="1625600"/>
            <a:ext cx="12903201" cy="8051800"/>
          </a:xfrm>
          <a:prstGeom prst="rect">
            <a:avLst/>
          </a:prstGeom>
        </p:spPr>
        <p:txBody>
          <a:bodyPr/>
          <a:lstStyle/>
          <a:p>
            <a:pPr marL="293624" indent="-293624" defTabSz="397256">
              <a:spcBef>
                <a:spcPts val="2700"/>
              </a:spcBef>
              <a:defRPr sz="2720"/>
            </a:pPr>
            <a:r>
              <a:t>B: Progressives on the national level sought to:</a:t>
            </a:r>
          </a:p>
          <a:p>
            <a:pPr lvl="1" marL="587248" indent="-293624" defTabSz="397256">
              <a:spcBef>
                <a:spcPts val="2700"/>
              </a:spcBef>
              <a:defRPr sz="2720"/>
            </a:pPr>
            <a:r>
              <a:t>Regulate the economy:</a:t>
            </a:r>
          </a:p>
          <a:p>
            <a:pPr lvl="2" marL="880872" indent="-293624" defTabSz="397256">
              <a:spcBef>
                <a:spcPts val="2700"/>
              </a:spcBef>
              <a:defRPr sz="2720"/>
            </a:pPr>
            <a:r>
              <a:t>Clayton Antitrust Act - strengthened the Sherman Antitrust Act, exempted labor unions from prosecution</a:t>
            </a:r>
          </a:p>
          <a:p>
            <a:pPr lvl="2" marL="880872" indent="-293624" defTabSz="397256">
              <a:spcBef>
                <a:spcPts val="2700"/>
              </a:spcBef>
              <a:defRPr sz="2720"/>
            </a:pPr>
            <a:r>
              <a:t>Federal Reserve Bank - Established to control the $ supply</a:t>
            </a:r>
          </a:p>
          <a:p>
            <a:pPr lvl="1" marL="587248" indent="-293624" defTabSz="397256">
              <a:spcBef>
                <a:spcPts val="2700"/>
              </a:spcBef>
              <a:defRPr sz="2720"/>
            </a:pPr>
            <a:r>
              <a:t>Expand democracy:</a:t>
            </a:r>
          </a:p>
          <a:p>
            <a:pPr lvl="2" marL="880872" indent="-293624" defTabSz="397256">
              <a:spcBef>
                <a:spcPts val="2700"/>
              </a:spcBef>
              <a:defRPr sz="2720"/>
            </a:pPr>
            <a:r>
              <a:t>17th amendment - direct election of senators</a:t>
            </a:r>
          </a:p>
          <a:p>
            <a:pPr lvl="1" marL="587248" indent="-293624" defTabSz="397256">
              <a:spcBef>
                <a:spcPts val="2700"/>
              </a:spcBef>
              <a:defRPr sz="2720"/>
            </a:pPr>
            <a:r>
              <a:t>Generate moral reform, including the 18th amendment(1919) - Prohibition, banned alcohol</a:t>
            </a:r>
          </a:p>
          <a:p>
            <a:pPr marL="293624" indent="-293624" defTabSz="397256">
              <a:spcBef>
                <a:spcPts val="2700"/>
              </a:spcBef>
              <a:defRPr sz="2720"/>
            </a:pPr>
            <a:r>
              <a:t>Other Progressive Era Constitutional amendments:</a:t>
            </a:r>
          </a:p>
          <a:p>
            <a:pPr lvl="1" marL="587248" indent="-293624" defTabSz="397256">
              <a:spcBef>
                <a:spcPts val="2700"/>
              </a:spcBef>
              <a:defRPr sz="2720"/>
            </a:pPr>
            <a:r>
              <a:t>16th - income tax </a:t>
            </a:r>
          </a:p>
          <a:p>
            <a:pPr lvl="1" marL="587248" indent="-293624" defTabSz="397256">
              <a:spcBef>
                <a:spcPts val="2700"/>
              </a:spcBef>
              <a:defRPr sz="2720"/>
            </a:pPr>
            <a:r>
              <a:t>19th  (1920) - Women’s suffrage</a:t>
            </a:r>
          </a:p>
        </p:txBody>
      </p:sp>
      <p:pic>
        <p:nvPicPr>
          <p:cNvPr id="144" name="pasted-image.tiff"/>
          <p:cNvPicPr>
            <a:picLocks noChangeAspect="1"/>
          </p:cNvPicPr>
          <p:nvPr/>
        </p:nvPicPr>
        <p:blipFill>
          <a:blip r:embed="rId2">
            <a:extLst/>
          </a:blip>
          <a:stretch>
            <a:fillRect/>
          </a:stretch>
        </p:blipFill>
        <p:spPr>
          <a:xfrm>
            <a:off x="2628900" y="552450"/>
            <a:ext cx="7747000" cy="5041900"/>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4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4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4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4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4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4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2" fill="hold">
                                  <p:stCondLst>
                                    <p:cond delay="0"/>
                                  </p:stCondLst>
                                  <p:iterate type="el" backwards="0">
                                    <p:tmAbs val="0"/>
                                  </p:iterate>
                                  <p:childTnLst>
                                    <p:set>
                                      <p:cBhvr>
                                        <p:cTn id="32" fill="hold"/>
                                        <p:tgtEl>
                                          <p:spTgt spid="1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143">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1" fill="hold">
                                  <p:stCondLst>
                                    <p:cond delay="0"/>
                                  </p:stCondLst>
                                  <p:iterate type="el" backwards="0">
                                    <p:tmAbs val="0"/>
                                  </p:iterate>
                                  <p:childTnLst>
                                    <p:set>
                                      <p:cBhvr>
                                        <p:cTn id="40" fill="hold"/>
                                        <p:tgtEl>
                                          <p:spTgt spid="143">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0" presetID="1" grpId="1" fill="hold">
                                  <p:stCondLst>
                                    <p:cond delay="0"/>
                                  </p:stCondLst>
                                  <p:iterate type="el" backwards="0">
                                    <p:tmAbs val="0"/>
                                  </p:iterate>
                                  <p:childTnLst>
                                    <p:set>
                                      <p:cBhvr>
                                        <p:cTn id="44" fill="hold"/>
                                        <p:tgtEl>
                                          <p:spTgt spid="143">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0" presetID="1" grpId="1" fill="hold">
                                  <p:stCondLst>
                                    <p:cond delay="0"/>
                                  </p:stCondLst>
                                  <p:iterate type="el" backwards="0">
                                    <p:tmAbs val="0"/>
                                  </p:iterate>
                                  <p:childTnLst>
                                    <p:set>
                                      <p:cBhvr>
                                        <p:cTn id="48" fill="hold"/>
                                        <p:tgtEl>
                                          <p:spTgt spid="143">
                                            <p:txEl>
                                              <p:pRg st="9" end="9"/>
                                            </p:txEl>
                                          </p:spTgt>
                                        </p:tgtEl>
                                        <p:attrNameLst>
                                          <p:attrName>style.visibility</p:attrName>
                                        </p:attrNameLst>
                                      </p:cBhvr>
                                      <p:to>
                                        <p:strVal val="visible"/>
                                      </p:to>
                                    </p:set>
                                  </p:childTnLst>
                                </p:cTn>
                              </p:par>
                            </p:childTnLst>
                          </p:cTn>
                        </p:par>
                        <p:par>
                          <p:cTn id="49" fill="hold">
                            <p:stCondLst>
                              <p:cond delay="0"/>
                            </p:stCondLst>
                            <p:childTnLst>
                              <p:par>
                                <p:cTn id="50" presetClass="exit" nodeType="afterEffect" presetSubtype="0" presetID="1" grpId="3" fill="hold">
                                  <p:stCondLst>
                                    <p:cond delay="0"/>
                                  </p:stCondLst>
                                  <p:iterate type="el" backwards="0">
                                    <p:tmAbs val="0"/>
                                  </p:iterate>
                                  <p:childTnLst>
                                    <p:set>
                                      <p:cBhvr>
                                        <p:cTn id="51" fill="hold">
                                          <p:stCondLst>
                                            <p:cond delay="0"/>
                                          </p:stCondLst>
                                        </p:cTn>
                                        <p:tgtEl>
                                          <p:spTgt spid="14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3" grpId="1"/>
      <p:bldP build="whole" bldLvl="1" animBg="1" rev="0" advAuto="0" spid="144" grpId="3"/>
      <p:bldP build="whole" bldLvl="1" animBg="1" rev="0" advAuto="0" spid="144" grpId="2"/>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ph type="title"/>
          </p:nvPr>
        </p:nvSpPr>
        <p:spPr>
          <a:xfrm>
            <a:off x="787400" y="-266700"/>
            <a:ext cx="11430000" cy="1905000"/>
          </a:xfrm>
          <a:prstGeom prst="rect">
            <a:avLst/>
          </a:prstGeom>
        </p:spPr>
        <p:txBody>
          <a:bodyPr/>
          <a:lstStyle/>
          <a:p>
            <a:pPr/>
            <a:r>
              <a:t>Key Concept 7.1, II</a:t>
            </a:r>
          </a:p>
        </p:txBody>
      </p:sp>
      <p:sp>
        <p:nvSpPr>
          <p:cNvPr id="147" name="Shape 147"/>
          <p:cNvSpPr/>
          <p:nvPr>
            <p:ph type="body" idx="1"/>
          </p:nvPr>
        </p:nvSpPr>
        <p:spPr>
          <a:xfrm>
            <a:off x="-25400" y="1473200"/>
            <a:ext cx="12927311" cy="8298161"/>
          </a:xfrm>
          <a:prstGeom prst="rect">
            <a:avLst/>
          </a:prstGeom>
        </p:spPr>
        <p:txBody>
          <a:bodyPr/>
          <a:lstStyle/>
          <a:p>
            <a:pPr marL="267715" indent="-267715" defTabSz="362204">
              <a:spcBef>
                <a:spcPts val="2400"/>
              </a:spcBef>
              <a:defRPr sz="2480"/>
            </a:pPr>
            <a:r>
              <a:t>C: Preservationists and Conservationists advocated the establishment of national parks</a:t>
            </a:r>
          </a:p>
          <a:p>
            <a:pPr lvl="1" marL="535431" indent="-267715" defTabSz="362204">
              <a:spcBef>
                <a:spcPts val="2400"/>
              </a:spcBef>
              <a:defRPr sz="2480"/>
            </a:pPr>
            <a:r>
              <a:t>Advocated different responses to overuse of natural resources</a:t>
            </a:r>
          </a:p>
          <a:p>
            <a:pPr lvl="2" marL="803148" indent="-267715" defTabSz="362204">
              <a:spcBef>
                <a:spcPts val="2400"/>
              </a:spcBef>
              <a:defRPr sz="2480"/>
            </a:pPr>
            <a:r>
              <a:t>Conservationists - advocate the proper use of nature</a:t>
            </a:r>
          </a:p>
          <a:p>
            <a:pPr lvl="2" marL="803148" indent="-267715" defTabSz="362204">
              <a:spcBef>
                <a:spcPts val="2400"/>
              </a:spcBef>
              <a:defRPr sz="2480"/>
            </a:pPr>
            <a:r>
              <a:t>Preservationists - advocate the protection of nature from use</a:t>
            </a:r>
          </a:p>
          <a:p>
            <a:pPr marL="267715" indent="-267715" defTabSz="362204">
              <a:spcBef>
                <a:spcPts val="2400"/>
              </a:spcBef>
              <a:defRPr sz="2480"/>
            </a:pPr>
            <a:r>
              <a:t>D) Issues that divided Progressives</a:t>
            </a:r>
          </a:p>
          <a:p>
            <a:pPr lvl="1" marL="535431" indent="-267715" defTabSz="362204">
              <a:spcBef>
                <a:spcPts val="2400"/>
              </a:spcBef>
              <a:defRPr sz="2480"/>
            </a:pPr>
            <a:r>
              <a:t>Segregation: </a:t>
            </a:r>
          </a:p>
          <a:p>
            <a:pPr lvl="2" marL="803148" indent="-267715" defTabSz="362204">
              <a:spcBef>
                <a:spcPts val="2400"/>
              </a:spcBef>
              <a:defRPr sz="2480"/>
            </a:pPr>
            <a:r>
              <a:t>W.E.B. Du Bois and the Niagara Movement (NAACP) sought to end segregation</a:t>
            </a:r>
          </a:p>
          <a:p>
            <a:pPr lvl="2" marL="803148" indent="-267715" defTabSz="362204">
              <a:spcBef>
                <a:spcPts val="2400"/>
              </a:spcBef>
              <a:defRPr sz="2480"/>
            </a:pPr>
            <a:r>
              <a:t>Booker T. Washington sought economic equality first</a:t>
            </a:r>
          </a:p>
          <a:p>
            <a:pPr lvl="1" marL="535431" indent="-267715" defTabSz="362204">
              <a:spcBef>
                <a:spcPts val="2400"/>
              </a:spcBef>
              <a:defRPr sz="2480"/>
            </a:pPr>
            <a:r>
              <a:t>Expanding popular participation in government:</a:t>
            </a:r>
          </a:p>
          <a:p>
            <a:pPr lvl="2" marL="803148" indent="-267715" defTabSz="362204">
              <a:spcBef>
                <a:spcPts val="2400"/>
              </a:spcBef>
              <a:defRPr sz="2480"/>
            </a:pPr>
            <a:r>
              <a:t>Some argued for professionals to make decisions, others advocated for broader political participation</a:t>
            </a:r>
          </a:p>
          <a:p>
            <a:pPr lvl="1" marL="535431" indent="-267715" defTabSz="362204">
              <a:spcBef>
                <a:spcPts val="2400"/>
              </a:spcBef>
              <a:defRPr sz="2480"/>
            </a:pPr>
            <a:r>
              <a:t>Immigration:</a:t>
            </a:r>
          </a:p>
          <a:p>
            <a:pPr lvl="2" marL="803148" indent="-267715" defTabSz="362204">
              <a:spcBef>
                <a:spcPts val="2400"/>
              </a:spcBef>
              <a:defRPr sz="2480"/>
            </a:pPr>
            <a:r>
              <a:t>Disagreements over restriction - restriction would not take place until the 1920s</a:t>
            </a:r>
          </a:p>
        </p:txBody>
      </p:sp>
      <p:pic>
        <p:nvPicPr>
          <p:cNvPr id="148" name="pasted-image.png"/>
          <p:cNvPicPr>
            <a:picLocks noChangeAspect="1"/>
          </p:cNvPicPr>
          <p:nvPr/>
        </p:nvPicPr>
        <p:blipFill>
          <a:blip r:embed="rId2">
            <a:extLst/>
          </a:blip>
          <a:stretch>
            <a:fillRect/>
          </a:stretch>
        </p:blipFill>
        <p:spPr>
          <a:xfrm>
            <a:off x="9254681" y="5314981"/>
            <a:ext cx="3652757" cy="4378743"/>
          </a:xfrm>
          <a:prstGeom prst="rect">
            <a:avLst/>
          </a:prstGeom>
          <a:ln w="12700">
            <a:miter lim="400000"/>
          </a:ln>
        </p:spPr>
      </p:pic>
      <p:pic>
        <p:nvPicPr>
          <p:cNvPr id="149" name="pasted-image.png"/>
          <p:cNvPicPr>
            <a:picLocks noChangeAspect="1"/>
          </p:cNvPicPr>
          <p:nvPr/>
        </p:nvPicPr>
        <p:blipFill>
          <a:blip r:embed="rId3">
            <a:extLst/>
          </a:blip>
          <a:stretch>
            <a:fillRect/>
          </a:stretch>
        </p:blipFill>
        <p:spPr>
          <a:xfrm>
            <a:off x="10039659" y="1262302"/>
            <a:ext cx="2794001" cy="3644901"/>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4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4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47">
                                            <p:txEl>
                                              <p:pRg st="2" end="2"/>
                                            </p:txEl>
                                          </p:spTgt>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2" fill="hold">
                                  <p:stCondLst>
                                    <p:cond delay="0"/>
                                  </p:stCondLst>
                                  <p:iterate type="el" backwards="0">
                                    <p:tmAbs val="0"/>
                                  </p:iterate>
                                  <p:childTnLst>
                                    <p:set>
                                      <p:cBhvr>
                                        <p:cTn id="19" fill="hold"/>
                                        <p:tgtEl>
                                          <p:spTgt spid="14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1" fill="hold">
                                  <p:stCondLst>
                                    <p:cond delay="0"/>
                                  </p:stCondLst>
                                  <p:iterate type="el" backwards="0">
                                    <p:tmAbs val="0"/>
                                  </p:iterate>
                                  <p:childTnLst>
                                    <p:set>
                                      <p:cBhvr>
                                        <p:cTn id="23" fill="hold"/>
                                        <p:tgtEl>
                                          <p:spTgt spid="147">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1" fill="hold">
                                  <p:stCondLst>
                                    <p:cond delay="0"/>
                                  </p:stCondLst>
                                  <p:iterate type="el" backwards="0">
                                    <p:tmAbs val="0"/>
                                  </p:iterate>
                                  <p:childTnLst>
                                    <p:set>
                                      <p:cBhvr>
                                        <p:cTn id="27" fill="hold"/>
                                        <p:tgtEl>
                                          <p:spTgt spid="147">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1" fill="hold">
                                  <p:stCondLst>
                                    <p:cond delay="0"/>
                                  </p:stCondLst>
                                  <p:iterate type="el" backwards="0">
                                    <p:tmAbs val="0"/>
                                  </p:iterate>
                                  <p:childTnLst>
                                    <p:set>
                                      <p:cBhvr>
                                        <p:cTn id="31" fill="hold"/>
                                        <p:tgtEl>
                                          <p:spTgt spid="147">
                                            <p:txEl>
                                              <p:pRg st="5" end="5"/>
                                            </p:txEl>
                                          </p:spTgt>
                                        </p:tgtEl>
                                        <p:attrNameLst>
                                          <p:attrName>style.visibility</p:attrName>
                                        </p:attrNameLst>
                                      </p:cBhvr>
                                      <p:to>
                                        <p:strVal val="visible"/>
                                      </p:to>
                                    </p:set>
                                  </p:childTnLst>
                                </p:cTn>
                              </p:par>
                            </p:childTnLst>
                          </p:cTn>
                        </p:par>
                        <p:par>
                          <p:cTn id="32" fill="hold">
                            <p:stCondLst>
                              <p:cond delay="0"/>
                            </p:stCondLst>
                            <p:childTnLst>
                              <p:par>
                                <p:cTn id="33" presetClass="exit" nodeType="afterEffect" presetSubtype="0" presetID="1" grpId="3" fill="hold">
                                  <p:stCondLst>
                                    <p:cond delay="0"/>
                                  </p:stCondLst>
                                  <p:iterate type="el" backwards="0">
                                    <p:tmAbs val="0"/>
                                  </p:iterate>
                                  <p:childTnLst>
                                    <p:set>
                                      <p:cBhvr>
                                        <p:cTn id="34" fill="hold">
                                          <p:stCondLst>
                                            <p:cond delay="0"/>
                                          </p:stCondLst>
                                        </p:cTn>
                                        <p:tgtEl>
                                          <p:spTgt spid="14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1" fill="hold">
                                  <p:stCondLst>
                                    <p:cond delay="0"/>
                                  </p:stCondLst>
                                  <p:iterate type="el" backwards="0">
                                    <p:tmAbs val="0"/>
                                  </p:iterate>
                                  <p:childTnLst>
                                    <p:set>
                                      <p:cBhvr>
                                        <p:cTn id="38" fill="hold"/>
                                        <p:tgtEl>
                                          <p:spTgt spid="147">
                                            <p:txEl>
                                              <p:pRg st="6" end="6"/>
                                            </p:txEl>
                                          </p:spTgt>
                                        </p:tgtEl>
                                        <p:attrNameLst>
                                          <p:attrName>style.visibility</p:attrName>
                                        </p:attrNameLst>
                                      </p:cBhvr>
                                      <p:to>
                                        <p:strVal val="visible"/>
                                      </p:to>
                                    </p:set>
                                  </p:childTnLst>
                                </p:cTn>
                              </p:par>
                            </p:childTnLst>
                          </p:cTn>
                        </p:par>
                        <p:par>
                          <p:cTn id="39" fill="hold">
                            <p:stCondLst>
                              <p:cond delay="0"/>
                            </p:stCondLst>
                            <p:childTnLst>
                              <p:par>
                                <p:cTn id="40" presetClass="entr" nodeType="afterEffect" presetSubtype="0" presetID="1" grpId="4" fill="hold">
                                  <p:stCondLst>
                                    <p:cond delay="0"/>
                                  </p:stCondLst>
                                  <p:iterate type="el" backwards="0">
                                    <p:tmAbs val="0"/>
                                  </p:iterate>
                                  <p:childTnLst>
                                    <p:set>
                                      <p:cBhvr>
                                        <p:cTn id="41" fill="hold"/>
                                        <p:tgtEl>
                                          <p:spTgt spid="14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Class="entr" nodeType="clickEffect" presetSubtype="0" presetID="1" grpId="1" fill="hold">
                                  <p:stCondLst>
                                    <p:cond delay="0"/>
                                  </p:stCondLst>
                                  <p:iterate type="el" backwards="0">
                                    <p:tmAbs val="0"/>
                                  </p:iterate>
                                  <p:childTnLst>
                                    <p:set>
                                      <p:cBhvr>
                                        <p:cTn id="45" fill="hold"/>
                                        <p:tgtEl>
                                          <p:spTgt spid="147">
                                            <p:txEl>
                                              <p:pRg st="7" end="7"/>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Class="entr" nodeType="clickEffect" presetSubtype="0" presetID="1" grpId="1" fill="hold">
                                  <p:stCondLst>
                                    <p:cond delay="0"/>
                                  </p:stCondLst>
                                  <p:iterate type="el" backwards="0">
                                    <p:tmAbs val="0"/>
                                  </p:iterate>
                                  <p:childTnLst>
                                    <p:set>
                                      <p:cBhvr>
                                        <p:cTn id="49" fill="hold"/>
                                        <p:tgtEl>
                                          <p:spTgt spid="147">
                                            <p:txEl>
                                              <p:pRg st="8" end="8"/>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Class="entr" nodeType="clickEffect" presetSubtype="0" presetID="1" grpId="1" fill="hold">
                                  <p:stCondLst>
                                    <p:cond delay="0"/>
                                  </p:stCondLst>
                                  <p:iterate type="el" backwards="0">
                                    <p:tmAbs val="0"/>
                                  </p:iterate>
                                  <p:childTnLst>
                                    <p:set>
                                      <p:cBhvr>
                                        <p:cTn id="53" fill="hold"/>
                                        <p:tgtEl>
                                          <p:spTgt spid="147">
                                            <p:txEl>
                                              <p:pRg st="9" end="9"/>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Class="entr" nodeType="clickEffect" presetSubtype="0" presetID="1" grpId="1" fill="hold">
                                  <p:stCondLst>
                                    <p:cond delay="0"/>
                                  </p:stCondLst>
                                  <p:iterate type="el" backwards="0">
                                    <p:tmAbs val="0"/>
                                  </p:iterate>
                                  <p:childTnLst>
                                    <p:set>
                                      <p:cBhvr>
                                        <p:cTn id="57" fill="hold"/>
                                        <p:tgtEl>
                                          <p:spTgt spid="147">
                                            <p:txEl>
                                              <p:pRg st="10" end="10"/>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Class="entr" nodeType="clickEffect" presetSubtype="0" presetID="1" grpId="1" fill="hold">
                                  <p:stCondLst>
                                    <p:cond delay="0"/>
                                  </p:stCondLst>
                                  <p:iterate type="el" backwards="0">
                                    <p:tmAbs val="0"/>
                                  </p:iterate>
                                  <p:childTnLst>
                                    <p:set>
                                      <p:cBhvr>
                                        <p:cTn id="61" fill="hold"/>
                                        <p:tgtEl>
                                          <p:spTgt spid="147">
                                            <p:txEl>
                                              <p:pRg st="11" end="11"/>
                                            </p:txEl>
                                          </p:spTgt>
                                        </p:tgtEl>
                                        <p:attrNameLst>
                                          <p:attrName>style.visibility</p:attrName>
                                        </p:attrNameLst>
                                      </p:cBhvr>
                                      <p:to>
                                        <p:strVal val="visible"/>
                                      </p:to>
                                    </p:set>
                                  </p:childTnLst>
                                </p:cTn>
                              </p:par>
                            </p:childTnLst>
                          </p:cTn>
                        </p:par>
                        <p:par>
                          <p:cTn id="62" fill="hold">
                            <p:stCondLst>
                              <p:cond delay="0"/>
                            </p:stCondLst>
                            <p:childTnLst>
                              <p:par>
                                <p:cTn id="63" presetClass="exit" nodeType="afterEffect" presetSubtype="0" presetID="1" grpId="5" fill="hold">
                                  <p:stCondLst>
                                    <p:cond delay="0"/>
                                  </p:stCondLst>
                                  <p:iterate type="el" backwards="0">
                                    <p:tmAbs val="0"/>
                                  </p:iterate>
                                  <p:childTnLst>
                                    <p:set>
                                      <p:cBhvr>
                                        <p:cTn id="64" fill="hold">
                                          <p:stCondLst>
                                            <p:cond delay="0"/>
                                          </p:stCondLst>
                                        </p:cTn>
                                        <p:tgtEl>
                                          <p:spTgt spid="14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8" grpId="2"/>
      <p:bldP build="whole" bldLvl="1" animBg="1" rev="0" advAuto="0" spid="148" grpId="3"/>
      <p:bldP build="p" bldLvl="5" animBg="1" rev="0" advAuto="0" spid="147" grpId="1"/>
      <p:bldP build="whole" bldLvl="1" animBg="1" rev="0" advAuto="0" spid="149" grpId="4"/>
      <p:bldP build="whole" bldLvl="1" animBg="1" rev="0" advAuto="0" spid="149" grpId="5"/>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hape 151"/>
          <p:cNvSpPr/>
          <p:nvPr>
            <p:ph type="title"/>
          </p:nvPr>
        </p:nvSpPr>
        <p:spPr>
          <a:xfrm>
            <a:off x="787400" y="12700"/>
            <a:ext cx="11430000" cy="1905000"/>
          </a:xfrm>
          <a:prstGeom prst="rect">
            <a:avLst/>
          </a:prstGeom>
        </p:spPr>
        <p:txBody>
          <a:bodyPr/>
          <a:lstStyle/>
          <a:p>
            <a:pPr/>
            <a:r>
              <a:t>Key Concept 7.1, III</a:t>
            </a:r>
          </a:p>
        </p:txBody>
      </p:sp>
      <p:sp>
        <p:nvSpPr>
          <p:cNvPr id="152" name="Shape 152"/>
          <p:cNvSpPr/>
          <p:nvPr>
            <p:ph type="body" idx="1"/>
          </p:nvPr>
        </p:nvSpPr>
        <p:spPr>
          <a:xfrm>
            <a:off x="127000" y="1651000"/>
            <a:ext cx="12742069" cy="8162727"/>
          </a:xfrm>
          <a:prstGeom prst="rect">
            <a:avLst/>
          </a:prstGeom>
        </p:spPr>
        <p:txBody>
          <a:bodyPr/>
          <a:lstStyle/>
          <a:p>
            <a:pPr marL="215900" indent="-215900" defTabSz="292100">
              <a:spcBef>
                <a:spcPts val="2000"/>
              </a:spcBef>
              <a:defRPr sz="2000"/>
            </a:pPr>
            <a:r>
              <a:t>“During the 1930s, policymakers responded to the mass unemployment and social upheavals of the Great Depression by transforming the U.S. into a limited welfare state, redefining the goals and ideas of modern American liberalism.” Page 70</a:t>
            </a:r>
          </a:p>
          <a:p>
            <a:pPr marL="215900" indent="-215900" defTabSz="292100">
              <a:spcBef>
                <a:spcPts val="2000"/>
              </a:spcBef>
              <a:defRPr sz="2000"/>
            </a:pPr>
            <a:r>
              <a:t>A: FDR’s New Deal tried to end the Great Depression by:</a:t>
            </a:r>
          </a:p>
          <a:p>
            <a:pPr lvl="1" marL="431800" indent="-215900" defTabSz="292100">
              <a:spcBef>
                <a:spcPts val="2000"/>
              </a:spcBef>
              <a:defRPr sz="2000"/>
            </a:pPr>
            <a:r>
              <a:t>Using the government to provide relief to the poor:</a:t>
            </a:r>
          </a:p>
          <a:p>
            <a:pPr lvl="2" marL="781050" indent="-260350" defTabSz="292100">
              <a:lnSpc>
                <a:spcPct val="120000"/>
              </a:lnSpc>
              <a:spcBef>
                <a:spcPts val="2300"/>
              </a:spcBef>
              <a:buClrTx/>
              <a:buSzPct val="82000"/>
              <a:defRPr sz="2250">
                <a:solidFill>
                  <a:srgbClr val="535353"/>
                </a:solidFill>
              </a:defRPr>
            </a:pPr>
            <a:r>
              <a:t>Social Security - provided income for elderly Americans</a:t>
            </a:r>
          </a:p>
          <a:p>
            <a:pPr lvl="2" marL="781050" indent="-260350" defTabSz="292100">
              <a:lnSpc>
                <a:spcPct val="120000"/>
              </a:lnSpc>
              <a:spcBef>
                <a:spcPts val="2300"/>
              </a:spcBef>
              <a:buClrTx/>
              <a:buSzPct val="82000"/>
              <a:defRPr sz="2250">
                <a:solidFill>
                  <a:srgbClr val="535353"/>
                </a:solidFill>
              </a:defRPr>
            </a:pPr>
            <a:r>
              <a:t>AAA - paid farmers to NOT overproduce goods</a:t>
            </a:r>
          </a:p>
          <a:p>
            <a:pPr lvl="1" marL="431800" indent="-215900" defTabSz="292100">
              <a:spcBef>
                <a:spcPts val="2000"/>
              </a:spcBef>
              <a:defRPr sz="2000"/>
            </a:pPr>
            <a:r>
              <a:t>Stimulate recovery:</a:t>
            </a:r>
          </a:p>
          <a:p>
            <a:pPr lvl="2" marL="781050" indent="-260350" defTabSz="292100">
              <a:lnSpc>
                <a:spcPct val="120000"/>
              </a:lnSpc>
              <a:spcBef>
                <a:spcPts val="2300"/>
              </a:spcBef>
              <a:buClrTx/>
              <a:buSzPct val="82000"/>
              <a:defRPr sz="2250">
                <a:solidFill>
                  <a:srgbClr val="535353"/>
                </a:solidFill>
              </a:defRPr>
            </a:pPr>
            <a:r>
              <a:t>Provided jobs to the unemployed through the Civilian Conservation Corps (CCC), and Public Works Administration (PWA)</a:t>
            </a:r>
          </a:p>
          <a:p>
            <a:pPr lvl="2" marL="781050" indent="-260350" defTabSz="292100">
              <a:lnSpc>
                <a:spcPct val="120000"/>
              </a:lnSpc>
              <a:spcBef>
                <a:spcPts val="2300"/>
              </a:spcBef>
              <a:buClrTx/>
              <a:buSzPct val="82000"/>
              <a:defRPr sz="2250">
                <a:solidFill>
                  <a:srgbClr val="535353"/>
                </a:solidFill>
              </a:defRPr>
            </a:pPr>
            <a:r>
              <a:t>FDR embraced Keynesian deficit spending to “prime the pump”</a:t>
            </a:r>
          </a:p>
          <a:p>
            <a:pPr lvl="1" marL="431800" indent="-215900" defTabSz="292100">
              <a:spcBef>
                <a:spcPts val="2000"/>
              </a:spcBef>
              <a:defRPr sz="2000"/>
            </a:pPr>
            <a:r>
              <a:t>Reform the American economy:</a:t>
            </a:r>
          </a:p>
          <a:p>
            <a:pPr lvl="2" marL="781050" indent="-260350" defTabSz="292100">
              <a:lnSpc>
                <a:spcPct val="120000"/>
              </a:lnSpc>
              <a:spcBef>
                <a:spcPts val="2300"/>
              </a:spcBef>
              <a:buClrTx/>
              <a:buSzPct val="82000"/>
              <a:defRPr sz="2250">
                <a:solidFill>
                  <a:srgbClr val="535353"/>
                </a:solidFill>
              </a:defRPr>
            </a:pPr>
            <a:r>
              <a:t>Securities and Exchange Commission (SEC) - established to regulate the stock market and prevent fraud</a:t>
            </a:r>
          </a:p>
          <a:p>
            <a:pPr lvl="2" marL="781050" indent="-260350" defTabSz="292100">
              <a:lnSpc>
                <a:spcPct val="120000"/>
              </a:lnSpc>
              <a:spcBef>
                <a:spcPts val="2300"/>
              </a:spcBef>
              <a:buClrTx/>
              <a:buSzPct val="82000"/>
              <a:defRPr sz="2250">
                <a:solidFill>
                  <a:srgbClr val="535353"/>
                </a:solidFill>
              </a:defRPr>
            </a:pPr>
            <a:r>
              <a:t>FDIC</a:t>
            </a:r>
          </a:p>
        </p:txBody>
      </p:sp>
      <p:pic>
        <p:nvPicPr>
          <p:cNvPr id="153" name="pasted-image.tiff"/>
          <p:cNvPicPr>
            <a:picLocks noChangeAspect="1"/>
          </p:cNvPicPr>
          <p:nvPr/>
        </p:nvPicPr>
        <p:blipFill>
          <a:blip r:embed="rId2">
            <a:extLst/>
          </a:blip>
          <a:stretch>
            <a:fillRect/>
          </a:stretch>
        </p:blipFill>
        <p:spPr>
          <a:xfrm>
            <a:off x="7193960" y="617353"/>
            <a:ext cx="5455240" cy="3317783"/>
          </a:xfrm>
          <a:prstGeom prst="rect">
            <a:avLst/>
          </a:prstGeom>
          <a:ln w="12700">
            <a:miter lim="400000"/>
          </a:ln>
        </p:spPr>
      </p:pic>
      <p:pic>
        <p:nvPicPr>
          <p:cNvPr id="154" name="pasted-image.tiff"/>
          <p:cNvPicPr>
            <a:picLocks noChangeAspect="1"/>
          </p:cNvPicPr>
          <p:nvPr/>
        </p:nvPicPr>
        <p:blipFill>
          <a:blip r:embed="rId3">
            <a:extLst/>
          </a:blip>
          <a:stretch>
            <a:fillRect/>
          </a:stretch>
        </p:blipFill>
        <p:spPr>
          <a:xfrm>
            <a:off x="963761" y="565150"/>
            <a:ext cx="4617889" cy="461788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5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5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5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52">
                                            <p:txEl>
                                              <p:pRg st="3" end="3"/>
                                            </p:txEl>
                                          </p:spTgt>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2" fill="hold">
                                  <p:stCondLst>
                                    <p:cond delay="0"/>
                                  </p:stCondLst>
                                  <p:iterate type="el" backwards="0">
                                    <p:tmAbs val="0"/>
                                  </p:iterate>
                                  <p:childTnLst>
                                    <p:set>
                                      <p:cBhvr>
                                        <p:cTn id="23" fill="hold"/>
                                        <p:tgtEl>
                                          <p:spTgt spid="15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1" fill="hold">
                                  <p:stCondLst>
                                    <p:cond delay="0"/>
                                  </p:stCondLst>
                                  <p:iterate type="el" backwards="0">
                                    <p:tmAbs val="0"/>
                                  </p:iterate>
                                  <p:childTnLst>
                                    <p:set>
                                      <p:cBhvr>
                                        <p:cTn id="27" fill="hold"/>
                                        <p:tgtEl>
                                          <p:spTgt spid="152">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1" fill="hold">
                                  <p:stCondLst>
                                    <p:cond delay="0"/>
                                  </p:stCondLst>
                                  <p:iterate type="el" backwards="0">
                                    <p:tmAbs val="0"/>
                                  </p:iterate>
                                  <p:childTnLst>
                                    <p:set>
                                      <p:cBhvr>
                                        <p:cTn id="31" fill="hold"/>
                                        <p:tgtEl>
                                          <p:spTgt spid="152">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0" presetID="1" grpId="1" fill="hold">
                                  <p:stCondLst>
                                    <p:cond delay="0"/>
                                  </p:stCondLst>
                                  <p:iterate type="el" backwards="0">
                                    <p:tmAbs val="0"/>
                                  </p:iterate>
                                  <p:childTnLst>
                                    <p:set>
                                      <p:cBhvr>
                                        <p:cTn id="35" fill="hold"/>
                                        <p:tgtEl>
                                          <p:spTgt spid="152">
                                            <p:txEl>
                                              <p:pRg st="6" end="6"/>
                                            </p:txEl>
                                          </p:spTgt>
                                        </p:tgtEl>
                                        <p:attrNameLst>
                                          <p:attrName>style.visibility</p:attrName>
                                        </p:attrNameLst>
                                      </p:cBhvr>
                                      <p:to>
                                        <p:strVal val="visible"/>
                                      </p:to>
                                    </p:set>
                                  </p:childTnLst>
                                </p:cTn>
                              </p:par>
                            </p:childTnLst>
                          </p:cTn>
                        </p:par>
                        <p:par>
                          <p:cTn id="36" fill="hold">
                            <p:stCondLst>
                              <p:cond delay="0"/>
                            </p:stCondLst>
                            <p:childTnLst>
                              <p:par>
                                <p:cTn id="37" presetClass="entr" nodeType="afterEffect" presetSubtype="0" presetID="1" grpId="3" fill="hold">
                                  <p:stCondLst>
                                    <p:cond delay="0"/>
                                  </p:stCondLst>
                                  <p:iterate type="el" backwards="0">
                                    <p:tmAbs val="0"/>
                                  </p:iterate>
                                  <p:childTnLst>
                                    <p:set>
                                      <p:cBhvr>
                                        <p:cTn id="38" fill="hold"/>
                                        <p:tgtEl>
                                          <p:spTgt spid="1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 fill="hold">
                                  <p:stCondLst>
                                    <p:cond delay="0"/>
                                  </p:stCondLst>
                                  <p:iterate type="el" backwards="0">
                                    <p:tmAbs val="0"/>
                                  </p:iterate>
                                  <p:childTnLst>
                                    <p:set>
                                      <p:cBhvr>
                                        <p:cTn id="42" fill="hold"/>
                                        <p:tgtEl>
                                          <p:spTgt spid="152">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1" fill="hold">
                                  <p:stCondLst>
                                    <p:cond delay="0"/>
                                  </p:stCondLst>
                                  <p:iterate type="el" backwards="0">
                                    <p:tmAbs val="0"/>
                                  </p:iterate>
                                  <p:childTnLst>
                                    <p:set>
                                      <p:cBhvr>
                                        <p:cTn id="46" fill="hold"/>
                                        <p:tgtEl>
                                          <p:spTgt spid="152">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0" presetID="1" grpId="1" fill="hold">
                                  <p:stCondLst>
                                    <p:cond delay="0"/>
                                  </p:stCondLst>
                                  <p:iterate type="el" backwards="0">
                                    <p:tmAbs val="0"/>
                                  </p:iterate>
                                  <p:childTnLst>
                                    <p:set>
                                      <p:cBhvr>
                                        <p:cTn id="50" fill="hold"/>
                                        <p:tgtEl>
                                          <p:spTgt spid="152">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0" presetID="1" grpId="1" fill="hold">
                                  <p:stCondLst>
                                    <p:cond delay="0"/>
                                  </p:stCondLst>
                                  <p:iterate type="el" backwards="0">
                                    <p:tmAbs val="0"/>
                                  </p:iterate>
                                  <p:childTnLst>
                                    <p:set>
                                      <p:cBhvr>
                                        <p:cTn id="54" fill="hold"/>
                                        <p:tgtEl>
                                          <p:spTgt spid="152">
                                            <p:txEl>
                                              <p:pRg st="10" end="10"/>
                                            </p:txEl>
                                          </p:spTgt>
                                        </p:tgtEl>
                                        <p:attrNameLst>
                                          <p:attrName>style.visibility</p:attrName>
                                        </p:attrNameLst>
                                      </p:cBhvr>
                                      <p:to>
                                        <p:strVal val="visible"/>
                                      </p:to>
                                    </p:set>
                                  </p:childTnLst>
                                </p:cTn>
                              </p:par>
                            </p:childTnLst>
                          </p:cTn>
                        </p:par>
                        <p:par>
                          <p:cTn id="55" fill="hold">
                            <p:stCondLst>
                              <p:cond delay="0"/>
                            </p:stCondLst>
                            <p:childTnLst>
                              <p:par>
                                <p:cTn id="56" presetClass="exit" nodeType="afterEffect" presetSubtype="0" presetID="1" grpId="4" fill="hold">
                                  <p:stCondLst>
                                    <p:cond delay="0"/>
                                  </p:stCondLst>
                                  <p:iterate type="el" backwards="0">
                                    <p:tmAbs val="0"/>
                                  </p:iterate>
                                  <p:childTnLst>
                                    <p:set>
                                      <p:cBhvr>
                                        <p:cTn id="57" fill="hold">
                                          <p:stCondLst>
                                            <p:cond delay="0"/>
                                          </p:stCondLst>
                                        </p:cTn>
                                        <p:tgtEl>
                                          <p:spTgt spid="153"/>
                                        </p:tgtEl>
                                        <p:attrNameLst>
                                          <p:attrName>style.visibility</p:attrName>
                                        </p:attrNameLst>
                                      </p:cBhvr>
                                      <p:to>
                                        <p:strVal val="hidden"/>
                                      </p:to>
                                    </p:set>
                                  </p:childTnLst>
                                </p:cTn>
                              </p:par>
                            </p:childTnLst>
                          </p:cTn>
                        </p:par>
                        <p:par>
                          <p:cTn id="58" fill="hold">
                            <p:stCondLst>
                              <p:cond delay="0"/>
                            </p:stCondLst>
                            <p:childTnLst>
                              <p:par>
                                <p:cTn id="59" presetClass="exit" nodeType="afterEffect" presetSubtype="0" presetID="1" grpId="5" fill="hold">
                                  <p:stCondLst>
                                    <p:cond delay="0"/>
                                  </p:stCondLst>
                                  <p:iterate type="el" backwards="0">
                                    <p:tmAbs val="0"/>
                                  </p:iterate>
                                  <p:childTnLst>
                                    <p:set>
                                      <p:cBhvr>
                                        <p:cTn id="60" fill="hold">
                                          <p:stCondLst>
                                            <p:cond delay="0"/>
                                          </p:stCondLst>
                                        </p:cTn>
                                        <p:tgtEl>
                                          <p:spTgt spid="15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3" grpId="2"/>
      <p:bldP build="whole" bldLvl="1" animBg="1" rev="0" advAuto="0" spid="154" grpId="3"/>
      <p:bldP build="whole" bldLvl="1" animBg="1" rev="0" advAuto="0" spid="153" grpId="4"/>
      <p:bldP build="whole" bldLvl="1" animBg="1" rev="0" advAuto="0" spid="154" grpId="5"/>
      <p:bldP build="p" bldLvl="5" animBg="1" rev="0" advAuto="0" spid="152" grpId="1"/>
    </p:bld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Formal">
  <a:themeElements>
    <a:clrScheme name="Formal">
      <a:dk1>
        <a:srgbClr val="515151"/>
      </a:dk1>
      <a:lt1>
        <a:srgbClr val="002951"/>
      </a:lt1>
      <a:dk2>
        <a:srgbClr val="53585F"/>
      </a:dk2>
      <a:lt2>
        <a:srgbClr val="DCDEE0"/>
      </a:lt2>
      <a:accent1>
        <a:srgbClr val="6789BA"/>
      </a:accent1>
      <a:accent2>
        <a:srgbClr val="77965C"/>
      </a:accent2>
      <a:accent3>
        <a:srgbClr val="E3B43D"/>
      </a:accent3>
      <a:accent4>
        <a:srgbClr val="D77B43"/>
      </a:accent4>
      <a:accent5>
        <a:srgbClr val="C25756"/>
      </a:accent5>
      <a:accent6>
        <a:srgbClr val="876390"/>
      </a:accent6>
      <a:hlink>
        <a:srgbClr val="0000FF"/>
      </a:hlink>
      <a:folHlink>
        <a:srgbClr val="FF00FF"/>
      </a:folHlink>
    </a:clrScheme>
    <a:fontScheme name="Formal">
      <a:majorFont>
        <a:latin typeface="Cochin"/>
        <a:ea typeface="Cochin"/>
        <a:cs typeface="Cochin"/>
      </a:majorFont>
      <a:minorFont>
        <a:latin typeface="Cochin"/>
        <a:ea typeface="Cochin"/>
        <a:cs typeface="Cochin"/>
      </a:minorFont>
    </a:fontScheme>
    <a:fmtScheme name="Fo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Cochi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3D3E3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15151"/>
            </a:solidFill>
            <a:effectLst/>
            <a:uFillTx/>
            <a:latin typeface="+mn-lt"/>
            <a:ea typeface="+mn-ea"/>
            <a:cs typeface="+mn-cs"/>
            <a:sym typeface="Cochi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Formal">
  <a:themeElements>
    <a:clrScheme name="Formal">
      <a:dk1>
        <a:srgbClr val="000000"/>
      </a:dk1>
      <a:lt1>
        <a:srgbClr val="FFFFFF"/>
      </a:lt1>
      <a:dk2>
        <a:srgbClr val="53585F"/>
      </a:dk2>
      <a:lt2>
        <a:srgbClr val="DCDEE0"/>
      </a:lt2>
      <a:accent1>
        <a:srgbClr val="6789BA"/>
      </a:accent1>
      <a:accent2>
        <a:srgbClr val="77965C"/>
      </a:accent2>
      <a:accent3>
        <a:srgbClr val="E3B43D"/>
      </a:accent3>
      <a:accent4>
        <a:srgbClr val="D77B43"/>
      </a:accent4>
      <a:accent5>
        <a:srgbClr val="C25756"/>
      </a:accent5>
      <a:accent6>
        <a:srgbClr val="876390"/>
      </a:accent6>
      <a:hlink>
        <a:srgbClr val="0000FF"/>
      </a:hlink>
      <a:folHlink>
        <a:srgbClr val="FF00FF"/>
      </a:folHlink>
    </a:clrScheme>
    <a:fontScheme name="Formal">
      <a:majorFont>
        <a:latin typeface="Cochin"/>
        <a:ea typeface="Cochin"/>
        <a:cs typeface="Cochin"/>
      </a:majorFont>
      <a:minorFont>
        <a:latin typeface="Cochin"/>
        <a:ea typeface="Cochin"/>
        <a:cs typeface="Cochin"/>
      </a:minorFont>
    </a:fontScheme>
    <a:fmtScheme name="Fo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Cochi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3D3E3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15151"/>
            </a:solidFill>
            <a:effectLst/>
            <a:uFillTx/>
            <a:latin typeface="+mn-lt"/>
            <a:ea typeface="+mn-ea"/>
            <a:cs typeface="+mn-cs"/>
            <a:sym typeface="Cochi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