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4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160038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44">
                <a:solidFill>
                  <a:srgbClr val="85604A"/>
                </a:solidFill>
              </a:rPr>
              <a:t>APUSH Review: Period 6 (1865 - 1898) In 10 Minutes!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247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70">
                <a:solidFill>
                  <a:srgbClr val="625B48"/>
                </a:solidFill>
              </a:rPr>
              <a:t>Everything You Need To Know About Period 6 In 10 Minutes!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See You Back Here For Period 7 In 10 Minutes!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Thanks for watching!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Please check out my other videos in the description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Good luck in May!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60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80">
                <a:solidFill>
                  <a:srgbClr val="85604A"/>
                </a:solidFill>
              </a:rPr>
              <a:t>The “Gilded Age” (1870 - 1900)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85117" y="2529582"/>
            <a:ext cx="11434566" cy="6496447"/>
          </a:xfrm>
          <a:prstGeom prst="rect">
            <a:avLst/>
          </a:prstGeom>
        </p:spPr>
        <p:txBody>
          <a:bodyPr/>
          <a:lstStyle/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Coined by Mark Twain</a:t>
            </a:r>
          </a:p>
          <a:p>
            <a:pPr marL="640079" lvl="1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Things appeared to be good on the surface, but underneath there were social, economic, and political issues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Government subsidies fueled westward expansion (RRs)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Emergence of monopolies - to gain power and resources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Businesses looked beyond borders for markets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Social Darwinism - used by wealthy to defend their success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Growing gap between rich and poor - “conspicuous consumption” for the wealthy</a:t>
            </a:r>
          </a:p>
        </p:txBody>
      </p:sp>
      <p:pic>
        <p:nvPicPr>
          <p:cNvPr id="38" name="Picture 3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1078" y="6261100"/>
            <a:ext cx="2454172" cy="3255296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7182" y="1822450"/>
            <a:ext cx="2985218" cy="45850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8" grpId="3" animBg="1" advAuto="0"/>
      <p:bldP spid="39" grpId="4" animBg="1" advAuto="0"/>
      <p:bldP spid="3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>
            <a:lvl1pPr defTabSz="414781">
              <a:defRPr sz="53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96">
                <a:solidFill>
                  <a:srgbClr val="85604A"/>
                </a:solidFill>
              </a:rPr>
              <a:t>Workforce During The Gilded Age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85117" y="2529582"/>
            <a:ext cx="11434566" cy="6496447"/>
          </a:xfrm>
          <a:prstGeom prst="rect">
            <a:avLst/>
          </a:prstGeom>
        </p:spPr>
        <p:txBody>
          <a:bodyPr/>
          <a:lstStyle/>
          <a:p>
            <a:pPr marL="312420" lvl="0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Expansion of the workforce -&gt; more farmers moving to cities for jobs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Led to lower wages and an increase in child labor</a:t>
            </a:r>
          </a:p>
          <a:p>
            <a:pPr marL="312420" lvl="0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Emergence of unions - sought better working conditions and wages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Knights of Labor - SKILLED and UNSKILLED workers 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American Federation of Labor (AFL) - only SKILLED workers</a:t>
            </a:r>
          </a:p>
          <a:p>
            <a:pPr marL="312420" lvl="0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“New South” - sought to bring industrialization to the South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However sharecropping and tenant farming still persisted</a:t>
            </a:r>
          </a:p>
        </p:txBody>
      </p:sp>
      <p:pic>
        <p:nvPicPr>
          <p:cNvPr id="43" name="Picture 4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1876" y="1631950"/>
            <a:ext cx="2705375" cy="4018189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9901" y="1651000"/>
            <a:ext cx="3408199" cy="50612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  <p:bldP spid="43" grpId="4" animBg="1" advAuto="0"/>
      <p:bldP spid="44" grpId="3" animBg="1" advAuto="0"/>
      <p:bldP spid="44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>
            <a:lvl1pPr defTabSz="438150">
              <a:defRPr sz="5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85604A"/>
                </a:solidFill>
              </a:rPr>
              <a:t>Conflicts During the Gilded Age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43839" lvl="0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Battle over natural resources and land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Corporations v. Conservationists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Example - Sierra Club</a:t>
            </a:r>
          </a:p>
          <a:p>
            <a:pPr marL="243839" lvl="0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Farmers sought to limit the effects of mechanized farming and dependence on RRs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The Grange - Organization of farmers, sought to regulate railroads and grain warehouses</a:t>
            </a:r>
          </a:p>
          <a:p>
            <a:pPr marL="243839" lvl="0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Emergence of the Populist Party: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Wanted increased government control of RRs, telegraphs, etc.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Omaha Platform - election of senators, income tax, regulation of RRs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Many ideas were later adopted during the Progressive Era</a:t>
            </a:r>
          </a:p>
          <a:p>
            <a:pPr marL="731519" lvl="2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Income tax, direct election of senators, secret ballot, etc. </a:t>
            </a:r>
          </a:p>
        </p:txBody>
      </p:sp>
      <p:pic>
        <p:nvPicPr>
          <p:cNvPr id="48" name="Picture 4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327" y="1390650"/>
            <a:ext cx="3200573" cy="47204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  <p:bldP spid="4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>
            <a:lvl1pPr defTabSz="578358">
              <a:defRPr sz="75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24">
                <a:solidFill>
                  <a:srgbClr val="85604A"/>
                </a:solidFill>
              </a:rPr>
              <a:t>Increase in Urbanization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“New” Immigration - Southern and Eastern Europe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Settled in cities, boomtown areas of the West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Heavily discriminated against - APA</a:t>
            </a:r>
          </a:p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Characteristics of cities: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Divided ethnically, racially, and economically 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Provided jobs in factories to large numbers of women, immigrants, and African Americans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Emergence of political machines</a:t>
            </a:r>
          </a:p>
          <a:p>
            <a:pPr marL="720090" lvl="2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Provided social services in exchange for political support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Settlement Houses:</a:t>
            </a:r>
          </a:p>
          <a:p>
            <a:pPr marL="720090" lvl="2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Jane Addams’ Hull House - helped immigrants and women transition to urban life</a:t>
            </a:r>
          </a:p>
        </p:txBody>
      </p:sp>
      <p:pic>
        <p:nvPicPr>
          <p:cNvPr id="52" name="Picture 5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496" y="2158985"/>
            <a:ext cx="4121503" cy="4441054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8135" y="2591039"/>
            <a:ext cx="6554415" cy="45715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  <p:bldP spid="52" grpId="2" animBg="1" advAuto="0"/>
      <p:bldP spid="52" grpId="4" animBg="1" advAuto="0"/>
      <p:bldP spid="53" grpId="3" animBg="1" advAuto="0"/>
      <p:bldP spid="53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60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80">
                <a:solidFill>
                  <a:srgbClr val="85604A"/>
                </a:solidFill>
              </a:rPr>
              <a:t>Impact of Transcontinental RR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Westward settlement post-Civil War: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Many migrated due to: </a:t>
            </a:r>
          </a:p>
          <a:p>
            <a:pPr marL="765810" lvl="2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Economic opportunities </a:t>
            </a:r>
          </a:p>
          <a:p>
            <a:pPr marL="765810" lvl="2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Government policies (Homestead Act, subsidies, etc.)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As a result, treaties with Natives were often violated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Violence and conflict often occurred between settlers, Natives, and Mexican Americans as a result of expansion 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Government response to Native resistance?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Military force - Chief Joseph, Custer’s Last Stand, Wounded Knee (1890)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Placing Natives onto small reservations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Changing Native identities through assimilation (Dawes Act)</a:t>
            </a:r>
          </a:p>
        </p:txBody>
      </p:sp>
      <p:pic>
        <p:nvPicPr>
          <p:cNvPr id="57" name="Picture 5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1541" y="1047750"/>
            <a:ext cx="4303309" cy="3063989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6694" y="1746250"/>
            <a:ext cx="5483956" cy="39228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  <p:bldP spid="57" grpId="2" animBg="1" advAuto="0"/>
      <p:bldP spid="58" grpId="3" animBg="1" advAuto="0"/>
      <p:bldP spid="58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Gilded Age Politics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Focused on economic issues - tariffs, gold v. silver, laissez-faire policies, etc.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Government corruption called for many in the public to seek reform: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Local, state, and national levels </a:t>
            </a:r>
          </a:p>
          <a:p>
            <a:pPr marL="811529" lvl="2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Referendum, Initiative, Recall</a:t>
            </a:r>
          </a:p>
          <a:p>
            <a:pPr marL="811529" lvl="2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Interstate Commerce Act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Increase in nativism and racism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Plessy v. Ferguson - specifically mentioned in the new curriculum</a:t>
            </a:r>
          </a:p>
          <a:p>
            <a:pPr marL="811529" lvl="2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Upheld the Constitutionality of Jim Crow Laws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Chinese Exclusion Act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American Protective Association</a:t>
            </a:r>
          </a:p>
        </p:txBody>
      </p:sp>
      <p:pic>
        <p:nvPicPr>
          <p:cNvPr id="62" name="Picture 6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5128" y="3404989"/>
            <a:ext cx="2969022" cy="2943622"/>
          </a:xfrm>
          <a:prstGeom prst="rect">
            <a:avLst/>
          </a:prstGeom>
        </p:spPr>
      </p:pic>
      <p:pic>
        <p:nvPicPr>
          <p:cNvPr id="63" name="Picture 6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1360" y="1574800"/>
            <a:ext cx="3659690" cy="39547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  <p:bldP spid="62" grpId="2" animBg="1" advAuto="0"/>
      <p:bldP spid="62" grpId="4" animBg="1" advAuto="0"/>
      <p:bldP spid="63" grpId="3" animBg="1" advAuto="0"/>
      <p:bldP spid="63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Intellectual Movements 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Ways the wealthy justified their approaches and wealth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Gospel of Wealth - written by Carnegie, urged the wealthy to donate money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Social Darwinism - Herbert Spencer, applied Darwin’s ideas to humans</a:t>
            </a:r>
          </a:p>
          <a:p>
            <a:pPr marL="765810" lvl="2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Rich deserved to be rich 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Social Gospel: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Protestant Church Movement to improve cities and lives of the poor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Women and African Americans sought to challenge their “place” economically, politically, and socially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Booker T. Washington - encouraged vocational training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Ida B. Wells - outspoken critic of lynching in the South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Elizabeth Cady Stanton - Advocated women’s suffrage</a:t>
            </a:r>
          </a:p>
        </p:txBody>
      </p:sp>
      <p:pic>
        <p:nvPicPr>
          <p:cNvPr id="67" name="Picture 6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5394" y="5346143"/>
            <a:ext cx="2862440" cy="3990825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364" y="3143250"/>
            <a:ext cx="2676686" cy="3766534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2553" y="3079172"/>
            <a:ext cx="2676687" cy="38093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  <p:bldP spid="67" grpId="2" animBg="1" advAuto="0"/>
      <p:bldP spid="67" grpId="3" animBg="1" advAuto="0"/>
      <p:bldP spid="68" grpId="4" animBg="1" advAuto="0"/>
      <p:bldP spid="68" grpId="7" animBg="1" advAuto="0"/>
      <p:bldP spid="69" grpId="5" animBg="1" advAuto="0"/>
      <p:bldP spid="69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Quick Recap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Emergence of Monopolies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Social Darwinism 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Reasons for migration to cities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“New South”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“New” Immigration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Labor unions - AFL and Knights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The Grange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Populist Party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Westward expansion and its impacts on Natives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Plessy v. Ferguson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Macintosh PowerPoint</Application>
  <PresentationFormat>Custom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Renaissance</vt:lpstr>
      <vt:lpstr>APUSH Review: Period 6 (1865 - 1898) In 10 Minutes!</vt:lpstr>
      <vt:lpstr>The “Gilded Age” (1870 - 1900)</vt:lpstr>
      <vt:lpstr>Workforce During The Gilded Age</vt:lpstr>
      <vt:lpstr>Conflicts During the Gilded Age</vt:lpstr>
      <vt:lpstr>Increase in Urbanization</vt:lpstr>
      <vt:lpstr>Impact of Transcontinental RR</vt:lpstr>
      <vt:lpstr>Gilded Age Politics</vt:lpstr>
      <vt:lpstr>Intellectual Movements </vt:lpstr>
      <vt:lpstr>Quick Recap</vt:lpstr>
      <vt:lpstr>See You Back Here For Period 7 In 10 Minutes!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6 (1865 - 1898) In 10 Minutes!</dc:title>
  <cp:lastModifiedBy>Adam Norris</cp:lastModifiedBy>
  <cp:revision>2</cp:revision>
  <dcterms:modified xsi:type="dcterms:W3CDTF">2015-04-27T00:27:57Z</dcterms:modified>
</cp:coreProperties>
</file>