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lvl1pPr algn="ctr" defTabSz="584200">
      <a:defRPr sz="3600">
        <a:solidFill>
          <a:srgbClr val="558AAB"/>
        </a:solidFill>
        <a:latin typeface="+mj-lt"/>
        <a:ea typeface="+mj-ea"/>
        <a:cs typeface="+mj-cs"/>
        <a:sym typeface="Helvetica Neue Bold Condensed"/>
      </a:defRPr>
    </a:lvl1pPr>
    <a:lvl2pPr indent="228600" algn="ctr" defTabSz="584200">
      <a:defRPr sz="3600">
        <a:solidFill>
          <a:srgbClr val="558AAB"/>
        </a:solidFill>
        <a:latin typeface="+mj-lt"/>
        <a:ea typeface="+mj-ea"/>
        <a:cs typeface="+mj-cs"/>
        <a:sym typeface="Helvetica Neue Bold Condensed"/>
      </a:defRPr>
    </a:lvl2pPr>
    <a:lvl3pPr indent="457200" algn="ctr" defTabSz="584200">
      <a:defRPr sz="3600">
        <a:solidFill>
          <a:srgbClr val="558AAB"/>
        </a:solidFill>
        <a:latin typeface="+mj-lt"/>
        <a:ea typeface="+mj-ea"/>
        <a:cs typeface="+mj-cs"/>
        <a:sym typeface="Helvetica Neue Bold Condensed"/>
      </a:defRPr>
    </a:lvl3pPr>
    <a:lvl4pPr indent="685800" algn="ctr" defTabSz="584200">
      <a:defRPr sz="3600">
        <a:solidFill>
          <a:srgbClr val="558AAB"/>
        </a:solidFill>
        <a:latin typeface="+mj-lt"/>
        <a:ea typeface="+mj-ea"/>
        <a:cs typeface="+mj-cs"/>
        <a:sym typeface="Helvetica Neue Bold Condensed"/>
      </a:defRPr>
    </a:lvl4pPr>
    <a:lvl5pPr indent="914400" algn="ctr" defTabSz="584200">
      <a:defRPr sz="3600">
        <a:solidFill>
          <a:srgbClr val="558AAB"/>
        </a:solidFill>
        <a:latin typeface="+mj-lt"/>
        <a:ea typeface="+mj-ea"/>
        <a:cs typeface="+mj-cs"/>
        <a:sym typeface="Helvetica Neue Bold Condensed"/>
      </a:defRPr>
    </a:lvl5pPr>
    <a:lvl6pPr indent="1143000" algn="ctr" defTabSz="584200">
      <a:defRPr sz="3600">
        <a:solidFill>
          <a:srgbClr val="558AAB"/>
        </a:solidFill>
        <a:latin typeface="+mj-lt"/>
        <a:ea typeface="+mj-ea"/>
        <a:cs typeface="+mj-cs"/>
        <a:sym typeface="Helvetica Neue Bold Condensed"/>
      </a:defRPr>
    </a:lvl6pPr>
    <a:lvl7pPr indent="1371600" algn="ctr" defTabSz="584200">
      <a:defRPr sz="3600">
        <a:solidFill>
          <a:srgbClr val="558AAB"/>
        </a:solidFill>
        <a:latin typeface="+mj-lt"/>
        <a:ea typeface="+mj-ea"/>
        <a:cs typeface="+mj-cs"/>
        <a:sym typeface="Helvetica Neue Bold Condensed"/>
      </a:defRPr>
    </a:lvl7pPr>
    <a:lvl8pPr indent="1600200" algn="ctr" defTabSz="584200">
      <a:defRPr sz="3600">
        <a:solidFill>
          <a:srgbClr val="558AAB"/>
        </a:solidFill>
        <a:latin typeface="+mj-lt"/>
        <a:ea typeface="+mj-ea"/>
        <a:cs typeface="+mj-cs"/>
        <a:sym typeface="Helvetica Neue Bold Condensed"/>
      </a:defRPr>
    </a:lvl8pPr>
    <a:lvl9pPr indent="1828800" algn="ctr" defTabSz="584200">
      <a:defRPr sz="3600">
        <a:solidFill>
          <a:srgbClr val="558AAB"/>
        </a:solidFill>
        <a:latin typeface="+mj-lt"/>
        <a:ea typeface="+mj-ea"/>
        <a:cs typeface="+mj-cs"/>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rgbClr val="87660F">
                  <a:alpha val="85000"/>
                </a:srgbClr>
              </a:solidFill>
              <a:prstDash val="solid"/>
              <a:miter lim="400000"/>
            </a:ln>
          </a:left>
          <a:right>
            <a:ln w="12700" cap="flat">
              <a:solidFill>
                <a:srgbClr val="87660F">
                  <a:alpha val="85000"/>
                </a:srgbClr>
              </a:solidFill>
              <a:prstDash val="solid"/>
              <a:miter lim="400000"/>
            </a:ln>
          </a:right>
          <a:top>
            <a:ln w="12700" cap="flat">
              <a:solidFill>
                <a:srgbClr val="87660F">
                  <a:alpha val="85000"/>
                </a:srgbClr>
              </a:solidFill>
              <a:prstDash val="solid"/>
              <a:miter lim="400000"/>
            </a:ln>
          </a:top>
          <a:bottom>
            <a:ln w="12700" cap="flat">
              <a:solidFill>
                <a:srgbClr val="87660F">
                  <a:alpha val="85000"/>
                </a:srgbClr>
              </a:solidFill>
              <a:prstDash val="solid"/>
              <a:miter lim="400000"/>
            </a:ln>
          </a:bottom>
          <a:insideH>
            <a:ln w="12700" cap="flat">
              <a:solidFill>
                <a:srgbClr val="87660F">
                  <a:alpha val="85000"/>
                </a:srgbClr>
              </a:solidFill>
              <a:prstDash val="solid"/>
              <a:miter lim="400000"/>
            </a:ln>
          </a:insideH>
          <a:insideV>
            <a:ln w="12700" cap="flat">
              <a:solidFill>
                <a:srgbClr val="87660F">
                  <a:alpha val="85000"/>
                </a:srgbClr>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87660F"/>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rgbClr val="87660F"/>
              </a:solidFill>
              <a:prstDash val="solid"/>
              <a:miter lim="400000"/>
            </a:ln>
          </a:top>
          <a:bottom>
            <a:ln w="12700" cap="flat">
              <a:solidFill>
                <a:srgbClr val="87660F"/>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rgbClr val="87660F"/>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ph type="sldImg"/>
          </p:nvPr>
        </p:nvSpPr>
        <p:spPr>
          <a:xfrm>
            <a:off x="1143000" y="685800"/>
            <a:ext cx="4572000" cy="3429000"/>
          </a:xfrm>
          <a:prstGeom prst="rect">
            <a:avLst/>
          </a:prstGeom>
        </p:spPr>
        <p:txBody>
          <a:bodyPr/>
          <a:lstStyle/>
          <a:p>
            <a:pPr lvl="0"/>
          </a:p>
        </p:txBody>
      </p:sp>
      <p:sp>
        <p:nvSpPr>
          <p:cNvPr id="51" name="Shape 5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 name="Shape 6"/>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cap="none" sz="1800">
                <a:solidFill>
                  <a:srgbClr val="000000"/>
                </a:solidFill>
              </a:defRPr>
            </a:pPr>
            <a:r>
              <a:rPr cap="all" sz="7200">
                <a:solidFill>
                  <a:srgbClr val="DEDEDE"/>
                </a:solidFill>
              </a:rPr>
              <a:t>Title Text</a:t>
            </a:r>
          </a:p>
        </p:txBody>
      </p:sp>
      <p:sp>
        <p:nvSpPr>
          <p:cNvPr id="7" name="Shape 7"/>
          <p:cNvSpPr/>
          <p:nvPr>
            <p:ph type="body"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cap="none" sz="1800">
                <a:solidFill>
                  <a:srgbClr val="000000"/>
                </a:solidFill>
              </a:defRPr>
            </a:pPr>
            <a:r>
              <a:rPr cap="all" sz="3600">
                <a:solidFill>
                  <a:srgbClr val="558AAB"/>
                </a:solidFill>
              </a:rPr>
              <a:t>Body Level One</a:t>
            </a:r>
            <a:endParaRPr cap="all" sz="3600">
              <a:solidFill>
                <a:srgbClr val="558AAB"/>
              </a:solidFill>
            </a:endParaRPr>
          </a:p>
          <a:p>
            <a:pPr lvl="1">
              <a:defRPr cap="none" sz="1800">
                <a:solidFill>
                  <a:srgbClr val="000000"/>
                </a:solidFill>
              </a:defRPr>
            </a:pPr>
            <a:r>
              <a:rPr cap="all" sz="3600">
                <a:solidFill>
                  <a:srgbClr val="558AAB"/>
                </a:solidFill>
              </a:rPr>
              <a:t>Body Level Two</a:t>
            </a:r>
            <a:endParaRPr cap="all" sz="3600">
              <a:solidFill>
                <a:srgbClr val="558AAB"/>
              </a:solidFill>
            </a:endParaRPr>
          </a:p>
          <a:p>
            <a:pPr lvl="2">
              <a:defRPr cap="none" sz="1800">
                <a:solidFill>
                  <a:srgbClr val="000000"/>
                </a:solidFill>
              </a:defRPr>
            </a:pPr>
            <a:r>
              <a:rPr cap="all" sz="3600">
                <a:solidFill>
                  <a:srgbClr val="558AAB"/>
                </a:solidFill>
              </a:rPr>
              <a:t>Body Level Three</a:t>
            </a:r>
            <a:endParaRPr cap="all" sz="3600">
              <a:solidFill>
                <a:srgbClr val="558AAB"/>
              </a:solidFill>
            </a:endParaRPr>
          </a:p>
          <a:p>
            <a:pPr lvl="3">
              <a:defRPr cap="none" sz="1800">
                <a:solidFill>
                  <a:srgbClr val="000000"/>
                </a:solidFill>
              </a:defRPr>
            </a:pPr>
            <a:r>
              <a:rPr cap="all" sz="3600">
                <a:solidFill>
                  <a:srgbClr val="558AAB"/>
                </a:solidFill>
              </a:rPr>
              <a:t>Body Level Four</a:t>
            </a:r>
            <a:endParaRPr cap="all" sz="3600">
              <a:solidFill>
                <a:srgbClr val="558AAB"/>
              </a:solidFill>
            </a:endParaRPr>
          </a:p>
          <a:p>
            <a:pPr lvl="4">
              <a:defRPr cap="none" sz="1800">
                <a:solidFill>
                  <a:srgbClr val="000000"/>
                </a:solidFill>
              </a:defRPr>
            </a:pPr>
            <a:r>
              <a:rPr cap="all" sz="3600">
                <a:solidFill>
                  <a:srgbClr val="558AAB"/>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9" name="Shape 3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p>
        </p:txBody>
      </p:sp>
      <p:sp>
        <p:nvSpPr>
          <p:cNvPr id="40" name="Shape 40"/>
          <p:cNvSpPr/>
          <p:nvPr>
            <p:ph type="title"/>
          </p:nvPr>
        </p:nvSpPr>
        <p:spPr>
          <a:xfrm>
            <a:off x="368300" y="8369300"/>
            <a:ext cx="108458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lvl="0">
              <a:defRPr cap="none" sz="1800">
                <a:solidFill>
                  <a:srgbClr val="000000"/>
                </a:solidFill>
              </a:defRPr>
            </a:pPr>
            <a:r>
              <a:rPr cap="all" sz="4200">
                <a:solidFill>
                  <a:srgbClr val="DEDEDE"/>
                </a:solidFill>
              </a:rPr>
              <a:t>Title Text</a:t>
            </a:r>
          </a:p>
        </p:txBody>
      </p:sp>
      <p:sp>
        <p:nvSpPr>
          <p:cNvPr id="41" name="Shape 41"/>
          <p:cNvSpPr/>
          <p:nvPr>
            <p:ph type="body" idx="1"/>
          </p:nvPr>
        </p:nvSpPr>
        <p:spPr>
          <a:xfrm>
            <a:off x="368300" y="9017000"/>
            <a:ext cx="108458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lvl="0">
              <a:defRPr cap="none" sz="1800">
                <a:solidFill>
                  <a:srgbClr val="000000"/>
                </a:solidFill>
              </a:defRPr>
            </a:pPr>
            <a:r>
              <a:rPr cap="all" sz="2400">
                <a:solidFill>
                  <a:srgbClr val="558AAB"/>
                </a:solidFill>
              </a:rPr>
              <a:t>Body Level One</a:t>
            </a:r>
            <a:endParaRPr cap="all" sz="2400">
              <a:solidFill>
                <a:srgbClr val="558AAB"/>
              </a:solidFill>
            </a:endParaRPr>
          </a:p>
          <a:p>
            <a:pPr lvl="1">
              <a:defRPr cap="none" sz="1800">
                <a:solidFill>
                  <a:srgbClr val="000000"/>
                </a:solidFill>
              </a:defRPr>
            </a:pPr>
            <a:r>
              <a:rPr cap="all" sz="2400">
                <a:solidFill>
                  <a:srgbClr val="558AAB"/>
                </a:solidFill>
              </a:rPr>
              <a:t>Body Level Two</a:t>
            </a:r>
            <a:endParaRPr cap="all" sz="2400">
              <a:solidFill>
                <a:srgbClr val="558AAB"/>
              </a:solidFill>
            </a:endParaRPr>
          </a:p>
          <a:p>
            <a:pPr lvl="2">
              <a:defRPr cap="none" sz="1800">
                <a:solidFill>
                  <a:srgbClr val="000000"/>
                </a:solidFill>
              </a:defRPr>
            </a:pPr>
            <a:r>
              <a:rPr cap="all" sz="2400">
                <a:solidFill>
                  <a:srgbClr val="558AAB"/>
                </a:solidFill>
              </a:rPr>
              <a:t>Body Level Three</a:t>
            </a:r>
            <a:endParaRPr cap="all" sz="2400">
              <a:solidFill>
                <a:srgbClr val="558AAB"/>
              </a:solidFill>
            </a:endParaRPr>
          </a:p>
          <a:p>
            <a:pPr lvl="3">
              <a:defRPr cap="none" sz="1800">
                <a:solidFill>
                  <a:srgbClr val="000000"/>
                </a:solidFill>
              </a:defRPr>
            </a:pPr>
            <a:r>
              <a:rPr cap="all" sz="2400">
                <a:solidFill>
                  <a:srgbClr val="558AAB"/>
                </a:solidFill>
              </a:rPr>
              <a:t>Body Level Four</a:t>
            </a:r>
            <a:endParaRPr cap="all" sz="2400">
              <a:solidFill>
                <a:srgbClr val="558AAB"/>
              </a:solidFill>
            </a:endParaRPr>
          </a:p>
          <a:p>
            <a:pPr lvl="4">
              <a:defRPr cap="none" sz="1800">
                <a:solidFill>
                  <a:srgbClr val="000000"/>
                </a:solidFill>
              </a:defRPr>
            </a:pPr>
            <a:r>
              <a:rPr cap="all" sz="2400">
                <a:solidFill>
                  <a:srgbClr val="558AAB"/>
                </a:solidFill>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1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nvSpPr>
        <p:spPr>
          <a:xfrm>
            <a:off x="278468" y="8356600"/>
            <a:ext cx="12459504"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4" name="Shape 4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p>
        </p:txBody>
      </p:sp>
      <p:sp>
        <p:nvSpPr>
          <p:cNvPr id="45" name="Shape 45"/>
          <p:cNvSpPr/>
          <p:nvPr>
            <p:ph type="title"/>
          </p:nvPr>
        </p:nvSpPr>
        <p:spPr>
          <a:xfrm>
            <a:off x="368300" y="8369300"/>
            <a:ext cx="108458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lvl="0">
              <a:defRPr cap="none" sz="1800">
                <a:solidFill>
                  <a:srgbClr val="000000"/>
                </a:solidFill>
              </a:defRPr>
            </a:pPr>
            <a:r>
              <a:rPr cap="all" sz="4200">
                <a:solidFill>
                  <a:srgbClr val="DEDEDE"/>
                </a:solidFill>
              </a:rPr>
              <a:t>Title Text</a:t>
            </a:r>
          </a:p>
        </p:txBody>
      </p:sp>
      <p:sp>
        <p:nvSpPr>
          <p:cNvPr id="46" name="Shape 46"/>
          <p:cNvSpPr/>
          <p:nvPr>
            <p:ph type="body" idx="1"/>
          </p:nvPr>
        </p:nvSpPr>
        <p:spPr>
          <a:xfrm>
            <a:off x="368300" y="9017000"/>
            <a:ext cx="108458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lvl="0">
              <a:defRPr cap="none" sz="1800">
                <a:solidFill>
                  <a:srgbClr val="000000"/>
                </a:solidFill>
              </a:defRPr>
            </a:pPr>
            <a:r>
              <a:rPr cap="all" sz="2400">
                <a:solidFill>
                  <a:srgbClr val="558AAB"/>
                </a:solidFill>
              </a:rPr>
              <a:t>Body Level One</a:t>
            </a:r>
            <a:endParaRPr cap="all" sz="2400">
              <a:solidFill>
                <a:srgbClr val="558AAB"/>
              </a:solidFill>
            </a:endParaRPr>
          </a:p>
          <a:p>
            <a:pPr lvl="1">
              <a:defRPr cap="none" sz="1800">
                <a:solidFill>
                  <a:srgbClr val="000000"/>
                </a:solidFill>
              </a:defRPr>
            </a:pPr>
            <a:r>
              <a:rPr cap="all" sz="2400">
                <a:solidFill>
                  <a:srgbClr val="558AAB"/>
                </a:solidFill>
              </a:rPr>
              <a:t>Body Level Two</a:t>
            </a:r>
            <a:endParaRPr cap="all" sz="2400">
              <a:solidFill>
                <a:srgbClr val="558AAB"/>
              </a:solidFill>
            </a:endParaRPr>
          </a:p>
          <a:p>
            <a:pPr lvl="2">
              <a:defRPr cap="none" sz="1800">
                <a:solidFill>
                  <a:srgbClr val="000000"/>
                </a:solidFill>
              </a:defRPr>
            </a:pPr>
            <a:r>
              <a:rPr cap="all" sz="2400">
                <a:solidFill>
                  <a:srgbClr val="558AAB"/>
                </a:solidFill>
              </a:rPr>
              <a:t>Body Level Three</a:t>
            </a:r>
            <a:endParaRPr cap="all" sz="2400">
              <a:solidFill>
                <a:srgbClr val="558AAB"/>
              </a:solidFill>
            </a:endParaRPr>
          </a:p>
          <a:p>
            <a:pPr lvl="3">
              <a:defRPr cap="none" sz="1800">
                <a:solidFill>
                  <a:srgbClr val="000000"/>
                </a:solidFill>
              </a:defRPr>
            </a:pPr>
            <a:r>
              <a:rPr cap="all" sz="2400">
                <a:solidFill>
                  <a:srgbClr val="558AAB"/>
                </a:solidFill>
              </a:rPr>
              <a:t>Body Level Four</a:t>
            </a:r>
            <a:endParaRPr cap="all" sz="2400">
              <a:solidFill>
                <a:srgbClr val="558AAB"/>
              </a:solidFill>
            </a:endParaRPr>
          </a:p>
          <a:p>
            <a:pPr lvl="4">
              <a:defRPr cap="none" sz="1800">
                <a:solidFill>
                  <a:srgbClr val="000000"/>
                </a:solidFill>
              </a:defRPr>
            </a:pPr>
            <a:r>
              <a:rPr cap="all" sz="2400">
                <a:solidFill>
                  <a:srgbClr val="558AAB"/>
                </a:solidFill>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 name="Shape 9"/>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0" name="Shape 10"/>
          <p:cNvSpPr/>
          <p:nvPr/>
        </p:nvSpPr>
        <p:spPr>
          <a:xfrm rot="5400000">
            <a:off x="4960888" y="9198807"/>
            <a:ext cx="59221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1" name="Shape 11"/>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2" name="Shape 1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p>
        </p:txBody>
      </p:sp>
      <p:sp>
        <p:nvSpPr>
          <p:cNvPr id="13" name="Shape 13"/>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cap="none" sz="1800">
                <a:solidFill>
                  <a:srgbClr val="000000"/>
                </a:solidFill>
              </a:defRPr>
            </a:pPr>
            <a:r>
              <a:rPr cap="all" sz="7200">
                <a:solidFill>
                  <a:srgbClr val="DEDEDE"/>
                </a:solidFill>
              </a:rPr>
              <a:t>Title Text</a:t>
            </a:r>
          </a:p>
        </p:txBody>
      </p:sp>
      <p:sp>
        <p:nvSpPr>
          <p:cNvPr id="14" name="Shape 14"/>
          <p:cNvSpPr/>
          <p:nvPr>
            <p:ph type="body"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lvl="0">
              <a:defRPr cap="none" sz="1800">
                <a:solidFill>
                  <a:srgbClr val="000000"/>
                </a:solidFill>
              </a:defRPr>
            </a:pPr>
            <a:r>
              <a:rPr cap="all" sz="4200">
                <a:solidFill>
                  <a:srgbClr val="DEDEDE"/>
                </a:solidFill>
              </a:rPr>
              <a:t>Body Level One</a:t>
            </a:r>
            <a:endParaRPr cap="all" sz="4200">
              <a:solidFill>
                <a:srgbClr val="DEDEDE"/>
              </a:solidFill>
            </a:endParaRPr>
          </a:p>
          <a:p>
            <a:pPr lvl="1">
              <a:defRPr cap="none" sz="1800">
                <a:solidFill>
                  <a:srgbClr val="000000"/>
                </a:solidFill>
              </a:defRPr>
            </a:pPr>
            <a:r>
              <a:rPr cap="all" sz="4500">
                <a:solidFill>
                  <a:srgbClr val="DDDDDE"/>
                </a:solidFill>
              </a:rPr>
              <a:t>Body Level Two</a:t>
            </a:r>
            <a:endParaRPr cap="all" sz="4500">
              <a:solidFill>
                <a:srgbClr val="DDDDDE"/>
              </a:solidFill>
            </a:endParaRPr>
          </a:p>
          <a:p>
            <a:pPr lvl="2">
              <a:defRPr cap="none" sz="1800">
                <a:solidFill>
                  <a:srgbClr val="000000"/>
                </a:solidFill>
              </a:defRPr>
            </a:pPr>
            <a:r>
              <a:rPr cap="all" sz="4500">
                <a:solidFill>
                  <a:srgbClr val="DDDDDE"/>
                </a:solidFill>
              </a:rPr>
              <a:t>Body Level Three</a:t>
            </a:r>
            <a:endParaRPr cap="all" sz="4500">
              <a:solidFill>
                <a:srgbClr val="DDDDDE"/>
              </a:solidFill>
            </a:endParaRPr>
          </a:p>
          <a:p>
            <a:pPr lvl="3">
              <a:defRPr cap="none" sz="1800">
                <a:solidFill>
                  <a:srgbClr val="000000"/>
                </a:solidFill>
              </a:defRPr>
            </a:pPr>
            <a:r>
              <a:rPr cap="all" sz="4500">
                <a:solidFill>
                  <a:srgbClr val="DDDDDE"/>
                </a:solidFill>
              </a:rPr>
              <a:t>Body Level Four</a:t>
            </a:r>
            <a:endParaRPr cap="all" sz="4500">
              <a:solidFill>
                <a:srgbClr val="DDDDDE"/>
              </a:solidFill>
            </a:endParaRPr>
          </a:p>
          <a:p>
            <a:pPr lvl="4">
              <a:defRPr cap="none" sz="1800">
                <a:solidFill>
                  <a:srgbClr val="000000"/>
                </a:solidFill>
              </a:defRPr>
            </a:pPr>
            <a:r>
              <a:rPr cap="all" sz="4500">
                <a:solidFill>
                  <a:srgbClr val="DDDDDE"/>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4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 name="Shape 16"/>
          <p:cNvSpPr/>
          <p:nvPr/>
        </p:nvSpPr>
        <p:spPr>
          <a:xfrm>
            <a:off x="278468" y="8915400"/>
            <a:ext cx="1244693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7" name="Shape 17"/>
          <p:cNvSpPr/>
          <p:nvPr/>
        </p:nvSpPr>
        <p:spPr>
          <a:xfrm rot="5400000">
            <a:off x="4960888" y="9198807"/>
            <a:ext cx="59221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8" name="Shape 18"/>
          <p:cNvSpPr/>
          <p:nvPr/>
        </p:nvSpPr>
        <p:spPr>
          <a:xfrm>
            <a:off x="278468" y="7188200"/>
            <a:ext cx="1244693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25400">
            <a:solidFill>
              <a:srgbClr val="83827D"/>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9" name="Shape 19"/>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p>
        </p:txBody>
      </p:sp>
      <p:sp>
        <p:nvSpPr>
          <p:cNvPr id="20" name="Shape 20"/>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lvl="0">
              <a:defRPr cap="none" sz="1800">
                <a:solidFill>
                  <a:srgbClr val="000000"/>
                </a:solidFill>
              </a:defRPr>
            </a:pPr>
            <a:r>
              <a:rPr cap="all" sz="7200">
                <a:solidFill>
                  <a:srgbClr val="DEDEDE"/>
                </a:solidFill>
              </a:rPr>
              <a:t>Title Text</a:t>
            </a:r>
          </a:p>
        </p:txBody>
      </p:sp>
      <p:sp>
        <p:nvSpPr>
          <p:cNvPr id="21" name="Shape 21"/>
          <p:cNvSpPr/>
          <p:nvPr>
            <p:ph type="body"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lvl="0">
              <a:defRPr cap="none" sz="1800">
                <a:solidFill>
                  <a:srgbClr val="000000"/>
                </a:solidFill>
              </a:defRPr>
            </a:pPr>
            <a:r>
              <a:rPr cap="all" sz="4200">
                <a:solidFill>
                  <a:srgbClr val="DEDEDE"/>
                </a:solidFill>
              </a:rPr>
              <a:t>Body Level One</a:t>
            </a:r>
            <a:endParaRPr cap="all" sz="4200">
              <a:solidFill>
                <a:srgbClr val="DEDEDE"/>
              </a:solidFill>
            </a:endParaRPr>
          </a:p>
          <a:p>
            <a:pPr lvl="1">
              <a:defRPr cap="none" sz="1800">
                <a:solidFill>
                  <a:srgbClr val="000000"/>
                </a:solidFill>
              </a:defRPr>
            </a:pPr>
            <a:r>
              <a:rPr cap="all" sz="4500">
                <a:solidFill>
                  <a:srgbClr val="DDDDDE"/>
                </a:solidFill>
              </a:rPr>
              <a:t>Body Level Two</a:t>
            </a:r>
            <a:endParaRPr cap="all" sz="4500">
              <a:solidFill>
                <a:srgbClr val="DDDDDE"/>
              </a:solidFill>
            </a:endParaRPr>
          </a:p>
          <a:p>
            <a:pPr lvl="2">
              <a:defRPr cap="none" sz="1800">
                <a:solidFill>
                  <a:srgbClr val="000000"/>
                </a:solidFill>
              </a:defRPr>
            </a:pPr>
            <a:r>
              <a:rPr cap="all" sz="4500">
                <a:solidFill>
                  <a:srgbClr val="DDDDDE"/>
                </a:solidFill>
              </a:rPr>
              <a:t>Body Level Three</a:t>
            </a:r>
            <a:endParaRPr cap="all" sz="4500">
              <a:solidFill>
                <a:srgbClr val="DDDDDE"/>
              </a:solidFill>
            </a:endParaRPr>
          </a:p>
          <a:p>
            <a:pPr lvl="3">
              <a:defRPr cap="none" sz="1800">
                <a:solidFill>
                  <a:srgbClr val="000000"/>
                </a:solidFill>
              </a:defRPr>
            </a:pPr>
            <a:r>
              <a:rPr cap="all" sz="4500">
                <a:solidFill>
                  <a:srgbClr val="DDDDDE"/>
                </a:solidFill>
              </a:rPr>
              <a:t>Body Level Four</a:t>
            </a:r>
            <a:endParaRPr cap="all" sz="4500">
              <a:solidFill>
                <a:srgbClr val="DDDDDE"/>
              </a:solidFill>
            </a:endParaRPr>
          </a:p>
          <a:p>
            <a:pPr lvl="4">
              <a:defRPr cap="none" sz="1800">
                <a:solidFill>
                  <a:srgbClr val="000000"/>
                </a:solidFill>
              </a:defRPr>
            </a:pPr>
            <a:r>
              <a:rPr cap="all" sz="4500">
                <a:solidFill>
                  <a:srgbClr val="DDDDDE"/>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 name="Shape 23"/>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lvl="0">
              <a:defRPr cap="none" sz="1800">
                <a:solidFill>
                  <a:srgbClr val="000000"/>
                </a:solidFill>
              </a:defRPr>
            </a:pPr>
            <a:r>
              <a:rPr cap="all" sz="7200">
                <a:solidFill>
                  <a:srgbClr val="DEDEDE"/>
                </a:solid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 name="Shape 25"/>
          <p:cNvSpPr/>
          <p:nvPr>
            <p:ph type="title"/>
          </p:nvPr>
        </p:nvSpPr>
        <p:spPr>
          <a:xfrm>
            <a:off x="1041400" y="1295400"/>
            <a:ext cx="5334000" cy="3924300"/>
          </a:xfrm>
          <a:prstGeom prst="rect">
            <a:avLst/>
          </a:prstGeom>
        </p:spPr>
        <p:txBody>
          <a:bodyPr anchor="b"/>
          <a:lstStyle>
            <a:lvl1pPr>
              <a:defRPr cap="all" sz="6500">
                <a:solidFill>
                  <a:srgbClr val="DEDEDE"/>
                </a:solidFill>
                <a:latin typeface="+mj-lt"/>
                <a:ea typeface="+mj-ea"/>
                <a:cs typeface="+mj-cs"/>
                <a:sym typeface="Helvetica Neue Bold Condensed"/>
              </a:defRPr>
            </a:lvl1pPr>
          </a:lstStyle>
          <a:p>
            <a:pPr lvl="0">
              <a:defRPr cap="none" sz="1800">
                <a:solidFill>
                  <a:srgbClr val="000000"/>
                </a:solidFill>
              </a:defRPr>
            </a:pPr>
            <a:r>
              <a:rPr cap="all" sz="6500">
                <a:solidFill>
                  <a:srgbClr val="DEDEDE"/>
                </a:solidFill>
              </a:rPr>
              <a:t>Title Text</a:t>
            </a:r>
          </a:p>
        </p:txBody>
      </p:sp>
      <p:sp>
        <p:nvSpPr>
          <p:cNvPr id="26" name="Shape 26"/>
          <p:cNvSpPr/>
          <p:nvPr>
            <p:ph type="body"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lvl="0">
              <a:defRPr cap="none" sz="1800">
                <a:solidFill>
                  <a:srgbClr val="000000"/>
                </a:solidFill>
              </a:defRPr>
            </a:pPr>
            <a:r>
              <a:rPr cap="all" sz="3600">
                <a:solidFill>
                  <a:srgbClr val="558AAB"/>
                </a:solidFill>
              </a:rPr>
              <a:t>Body Level One</a:t>
            </a:r>
            <a:endParaRPr cap="all" sz="3600">
              <a:solidFill>
                <a:srgbClr val="558AAB"/>
              </a:solidFill>
            </a:endParaRPr>
          </a:p>
          <a:p>
            <a:pPr lvl="1">
              <a:defRPr cap="none" sz="1800">
                <a:solidFill>
                  <a:srgbClr val="000000"/>
                </a:solidFill>
              </a:defRPr>
            </a:pPr>
            <a:r>
              <a:rPr cap="all" sz="3600">
                <a:solidFill>
                  <a:srgbClr val="558AAB"/>
                </a:solidFill>
              </a:rPr>
              <a:t>Body Level Two</a:t>
            </a:r>
            <a:endParaRPr cap="all" sz="3600">
              <a:solidFill>
                <a:srgbClr val="558AAB"/>
              </a:solidFill>
            </a:endParaRPr>
          </a:p>
          <a:p>
            <a:pPr lvl="2">
              <a:defRPr cap="none" sz="1800">
                <a:solidFill>
                  <a:srgbClr val="000000"/>
                </a:solidFill>
              </a:defRPr>
            </a:pPr>
            <a:r>
              <a:rPr cap="all" sz="3600">
                <a:solidFill>
                  <a:srgbClr val="558AAB"/>
                </a:solidFill>
              </a:rPr>
              <a:t>Body Level Three</a:t>
            </a:r>
            <a:endParaRPr cap="all" sz="3600">
              <a:solidFill>
                <a:srgbClr val="558AAB"/>
              </a:solidFill>
            </a:endParaRPr>
          </a:p>
          <a:p>
            <a:pPr lvl="3">
              <a:defRPr cap="none" sz="1800">
                <a:solidFill>
                  <a:srgbClr val="000000"/>
                </a:solidFill>
              </a:defRPr>
            </a:pPr>
            <a:r>
              <a:rPr cap="all" sz="3600">
                <a:solidFill>
                  <a:srgbClr val="558AAB"/>
                </a:solidFill>
              </a:rPr>
              <a:t>Body Level Four</a:t>
            </a:r>
            <a:endParaRPr cap="all" sz="3600">
              <a:solidFill>
                <a:srgbClr val="558AAB"/>
              </a:solidFill>
            </a:endParaRPr>
          </a:p>
          <a:p>
            <a:pPr lvl="4">
              <a:defRPr cap="none" sz="1800">
                <a:solidFill>
                  <a:srgbClr val="000000"/>
                </a:solidFill>
              </a:defRPr>
            </a:pPr>
            <a:r>
              <a:rPr cap="all" sz="3600">
                <a:solidFill>
                  <a:srgbClr val="558AAB"/>
                </a:solidFill>
              </a:rPr>
              <a:t>Body Level Five</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28" name="Shape 28"/>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30" name="Shape 30"/>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
        <p:nvSpPr>
          <p:cNvPr id="31" name="Shape 3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Body Level One</a:t>
            </a:r>
            <a:endParaRPr sz="3600">
              <a:solidFill>
                <a:srgbClr val="737373"/>
              </a:solidFill>
            </a:endParaRPr>
          </a:p>
          <a:p>
            <a:pPr lvl="1">
              <a:defRPr sz="1800">
                <a:solidFill>
                  <a:srgbClr val="000000"/>
                </a:solidFill>
              </a:defRPr>
            </a:pPr>
            <a:r>
              <a:rPr sz="3600">
                <a:solidFill>
                  <a:srgbClr val="737373"/>
                </a:solidFill>
              </a:rPr>
              <a:t>Body Level Two</a:t>
            </a:r>
            <a:endParaRPr sz="3600">
              <a:solidFill>
                <a:srgbClr val="737373"/>
              </a:solidFill>
            </a:endParaRPr>
          </a:p>
          <a:p>
            <a:pPr lvl="2">
              <a:defRPr sz="1800">
                <a:solidFill>
                  <a:srgbClr val="000000"/>
                </a:solidFill>
              </a:defRPr>
            </a:pPr>
            <a:r>
              <a:rPr sz="3600">
                <a:solidFill>
                  <a:srgbClr val="737373"/>
                </a:solidFill>
              </a:rPr>
              <a:t>Body Level Three</a:t>
            </a:r>
            <a:endParaRPr sz="3600">
              <a:solidFill>
                <a:srgbClr val="737373"/>
              </a:solidFill>
            </a:endParaRPr>
          </a:p>
          <a:p>
            <a:pPr lvl="3">
              <a:defRPr sz="1800">
                <a:solidFill>
                  <a:srgbClr val="000000"/>
                </a:solidFill>
              </a:defRPr>
            </a:pPr>
            <a:r>
              <a:rPr sz="3600">
                <a:solidFill>
                  <a:srgbClr val="737373"/>
                </a:solidFill>
              </a:rPr>
              <a:t>Body Level Four</a:t>
            </a:r>
            <a:endParaRPr sz="3600">
              <a:solidFill>
                <a:srgbClr val="737373"/>
              </a:solidFill>
            </a:endParaRPr>
          </a:p>
          <a:p>
            <a:pPr lvl="4">
              <a:defRPr sz="1800">
                <a:solidFill>
                  <a:srgbClr val="000000"/>
                </a:solidFill>
              </a:defRPr>
            </a:pPr>
            <a:r>
              <a:rPr sz="3600">
                <a:solidFill>
                  <a:srgbClr val="737373"/>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33" name="Shape 33"/>
          <p:cNvSpPr/>
          <p:nvPr>
            <p:ph type="title"/>
          </p:nvPr>
        </p:nvSpPr>
        <p:spPr>
          <a:prstGeom prst="rect">
            <a:avLst/>
          </a:prstGeom>
        </p:spPr>
        <p:txBody>
          <a:bodyPr/>
          <a:lstStyle/>
          <a:p>
            <a:pPr lvl="0">
              <a:defRPr sz="1800">
                <a:solidFill>
                  <a:srgbClr val="000000"/>
                </a:solidFill>
              </a:defRPr>
            </a:pPr>
            <a:r>
              <a:rPr sz="7200">
                <a:solidFill>
                  <a:srgbClr val="558AAB"/>
                </a:solidFill>
              </a:rPr>
              <a:t>Title Text</a:t>
            </a:r>
          </a:p>
        </p:txBody>
      </p:sp>
      <p:sp>
        <p:nvSpPr>
          <p:cNvPr id="34" name="Shape 34"/>
          <p:cNvSpPr/>
          <p:nvPr>
            <p:ph type="body"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lvl="0">
              <a:defRPr sz="1800">
                <a:solidFill>
                  <a:srgbClr val="000000"/>
                </a:solidFill>
              </a:defRPr>
            </a:pPr>
            <a:r>
              <a:rPr sz="3000">
                <a:solidFill>
                  <a:srgbClr val="737373"/>
                </a:solidFill>
              </a:rPr>
              <a:t>Body Level One</a:t>
            </a:r>
            <a:endParaRPr sz="3000">
              <a:solidFill>
                <a:srgbClr val="737373"/>
              </a:solidFill>
            </a:endParaRPr>
          </a:p>
          <a:p>
            <a:pPr lvl="1">
              <a:defRPr sz="1800">
                <a:solidFill>
                  <a:srgbClr val="000000"/>
                </a:solidFill>
              </a:defRPr>
            </a:pPr>
            <a:r>
              <a:rPr sz="3000">
                <a:solidFill>
                  <a:srgbClr val="737373"/>
                </a:solidFill>
              </a:rPr>
              <a:t>Body Level Two</a:t>
            </a:r>
            <a:endParaRPr sz="3000">
              <a:solidFill>
                <a:srgbClr val="737373"/>
              </a:solidFill>
            </a:endParaRPr>
          </a:p>
          <a:p>
            <a:pPr lvl="2">
              <a:defRPr sz="1800">
                <a:solidFill>
                  <a:srgbClr val="000000"/>
                </a:solidFill>
              </a:defRPr>
            </a:pPr>
            <a:r>
              <a:rPr sz="3000">
                <a:solidFill>
                  <a:srgbClr val="737373"/>
                </a:solidFill>
              </a:rPr>
              <a:t>Body Level Three</a:t>
            </a:r>
            <a:endParaRPr sz="3000">
              <a:solidFill>
                <a:srgbClr val="737373"/>
              </a:solidFill>
            </a:endParaRPr>
          </a:p>
          <a:p>
            <a:pPr lvl="3">
              <a:defRPr sz="1800">
                <a:solidFill>
                  <a:srgbClr val="000000"/>
                </a:solidFill>
              </a:defRPr>
            </a:pPr>
            <a:r>
              <a:rPr sz="3000">
                <a:solidFill>
                  <a:srgbClr val="737373"/>
                </a:solidFill>
              </a:rPr>
              <a:t>Body Level Four</a:t>
            </a:r>
            <a:endParaRPr sz="3000">
              <a:solidFill>
                <a:srgbClr val="737373"/>
              </a:solidFill>
            </a:endParaRPr>
          </a:p>
          <a:p>
            <a:pPr lvl="4">
              <a:defRPr sz="1800">
                <a:solidFill>
                  <a:srgbClr val="000000"/>
                </a:solidFill>
              </a:defRPr>
            </a:pPr>
            <a:r>
              <a:rPr sz="3000">
                <a:solidFill>
                  <a:srgbClr val="737373"/>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6" name="Shape 36"/>
          <p:cNvSpPr/>
          <p:nvPr>
            <p:ph type="body" idx="1"/>
          </p:nvPr>
        </p:nvSpPr>
        <p:spPr>
          <a:xfrm>
            <a:off x="1041400" y="1473200"/>
            <a:ext cx="10922000" cy="68072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737373"/>
                </a:solidFill>
              </a:rPr>
              <a:t>Body Level One</a:t>
            </a:r>
            <a:endParaRPr sz="3600">
              <a:solidFill>
                <a:srgbClr val="737373"/>
              </a:solidFill>
            </a:endParaRPr>
          </a:p>
          <a:p>
            <a:pPr lvl="1">
              <a:defRPr sz="1800">
                <a:solidFill>
                  <a:srgbClr val="000000"/>
                </a:solidFill>
              </a:defRPr>
            </a:pPr>
            <a:r>
              <a:rPr sz="3600">
                <a:solidFill>
                  <a:srgbClr val="737373"/>
                </a:solidFill>
              </a:rPr>
              <a:t>Body Level Two</a:t>
            </a:r>
            <a:endParaRPr sz="3600">
              <a:solidFill>
                <a:srgbClr val="737373"/>
              </a:solidFill>
            </a:endParaRPr>
          </a:p>
          <a:p>
            <a:pPr lvl="2">
              <a:defRPr sz="1800">
                <a:solidFill>
                  <a:srgbClr val="000000"/>
                </a:solidFill>
              </a:defRPr>
            </a:pPr>
            <a:r>
              <a:rPr sz="3600">
                <a:solidFill>
                  <a:srgbClr val="737373"/>
                </a:solidFill>
              </a:rPr>
              <a:t>Body Level Three</a:t>
            </a:r>
            <a:endParaRPr sz="3600">
              <a:solidFill>
                <a:srgbClr val="737373"/>
              </a:solidFill>
            </a:endParaRPr>
          </a:p>
          <a:p>
            <a:pPr lvl="3">
              <a:defRPr sz="1800">
                <a:solidFill>
                  <a:srgbClr val="000000"/>
                </a:solidFill>
              </a:defRPr>
            </a:pPr>
            <a:r>
              <a:rPr sz="3600">
                <a:solidFill>
                  <a:srgbClr val="737373"/>
                </a:solidFill>
              </a:rPr>
              <a:t>Body Level Four</a:t>
            </a:r>
            <a:endParaRPr sz="3600">
              <a:solidFill>
                <a:srgbClr val="737373"/>
              </a:solidFill>
            </a:endParaRPr>
          </a:p>
          <a:p>
            <a:pPr lvl="4">
              <a:defRPr sz="1800">
                <a:solidFill>
                  <a:srgbClr val="000000"/>
                </a:solidFill>
              </a:defRPr>
            </a:pPr>
            <a:r>
              <a:rPr sz="3600">
                <a:solidFill>
                  <a:srgbClr val="737373"/>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lvl="0"/>
          </a:p>
        </p:txBody>
      </p:sp>
      <p:sp>
        <p:nvSpPr>
          <p:cNvPr id="3" name="Shape 3"/>
          <p:cNvSpPr/>
          <p:nvPr>
            <p:ph type="title"/>
          </p:nvPr>
        </p:nvSpPr>
        <p:spPr>
          <a:xfrm>
            <a:off x="1041400" y="266700"/>
            <a:ext cx="10922000" cy="243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200">
                <a:solidFill>
                  <a:srgbClr val="558AAB"/>
                </a:solidFill>
              </a:rPr>
              <a:t>Title Text</a:t>
            </a:r>
          </a:p>
        </p:txBody>
      </p:sp>
      <p:sp>
        <p:nvSpPr>
          <p:cNvPr id="4" name="Shape 4"/>
          <p:cNvSpPr/>
          <p:nvPr>
            <p:ph type="body" idx="1"/>
          </p:nvPr>
        </p:nvSpPr>
        <p:spPr>
          <a:xfrm>
            <a:off x="1041400" y="2768600"/>
            <a:ext cx="109220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737373"/>
                </a:solidFill>
              </a:rPr>
              <a:t>Body Level One</a:t>
            </a:r>
            <a:endParaRPr sz="3600">
              <a:solidFill>
                <a:srgbClr val="737373"/>
              </a:solidFill>
            </a:endParaRPr>
          </a:p>
          <a:p>
            <a:pPr lvl="1">
              <a:defRPr sz="1800">
                <a:solidFill>
                  <a:srgbClr val="000000"/>
                </a:solidFill>
              </a:defRPr>
            </a:pPr>
            <a:r>
              <a:rPr sz="3600">
                <a:solidFill>
                  <a:srgbClr val="737373"/>
                </a:solidFill>
              </a:rPr>
              <a:t>Body Level Two</a:t>
            </a:r>
            <a:endParaRPr sz="3600">
              <a:solidFill>
                <a:srgbClr val="737373"/>
              </a:solidFill>
            </a:endParaRPr>
          </a:p>
          <a:p>
            <a:pPr lvl="2">
              <a:defRPr sz="1800">
                <a:solidFill>
                  <a:srgbClr val="000000"/>
                </a:solidFill>
              </a:defRPr>
            </a:pPr>
            <a:r>
              <a:rPr sz="3600">
                <a:solidFill>
                  <a:srgbClr val="737373"/>
                </a:solidFill>
              </a:rPr>
              <a:t>Body Level Three</a:t>
            </a:r>
            <a:endParaRPr sz="3600">
              <a:solidFill>
                <a:srgbClr val="737373"/>
              </a:solidFill>
            </a:endParaRPr>
          </a:p>
          <a:p>
            <a:pPr lvl="3">
              <a:defRPr sz="1800">
                <a:solidFill>
                  <a:srgbClr val="000000"/>
                </a:solidFill>
              </a:defRPr>
            </a:pPr>
            <a:r>
              <a:rPr sz="3600">
                <a:solidFill>
                  <a:srgbClr val="737373"/>
                </a:solidFill>
              </a:rPr>
              <a:t>Body Level Four</a:t>
            </a:r>
            <a:endParaRPr sz="3600">
              <a:solidFill>
                <a:srgbClr val="737373"/>
              </a:solidFill>
            </a:endParaRPr>
          </a:p>
          <a:p>
            <a:pPr lvl="4">
              <a:defRPr sz="1800">
                <a:solidFill>
                  <a:srgbClr val="000000"/>
                </a:solidFill>
              </a:defRPr>
            </a:pPr>
            <a:r>
              <a:rPr sz="3600">
                <a:solidFill>
                  <a:srgbClr val="737373"/>
                </a:solidFill>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spd="med" advClick="1"/>
  <p:txStyles>
    <p:titleStyle>
      <a:lvl1pPr defTabSz="584200">
        <a:lnSpc>
          <a:spcPct val="90000"/>
        </a:lnSpc>
        <a:defRPr sz="7200">
          <a:solidFill>
            <a:srgbClr val="558AAB"/>
          </a:solidFill>
          <a:latin typeface="+mn-lt"/>
          <a:ea typeface="+mn-ea"/>
          <a:cs typeface="+mn-cs"/>
          <a:sym typeface="Helvetica Neue Light"/>
        </a:defRPr>
      </a:lvl1pPr>
      <a:lvl2pPr indent="228600" defTabSz="584200">
        <a:lnSpc>
          <a:spcPct val="90000"/>
        </a:lnSpc>
        <a:defRPr sz="7200">
          <a:solidFill>
            <a:srgbClr val="558AAB"/>
          </a:solidFill>
          <a:latin typeface="+mn-lt"/>
          <a:ea typeface="+mn-ea"/>
          <a:cs typeface="+mn-cs"/>
          <a:sym typeface="Helvetica Neue Light"/>
        </a:defRPr>
      </a:lvl2pPr>
      <a:lvl3pPr indent="457200" defTabSz="584200">
        <a:lnSpc>
          <a:spcPct val="90000"/>
        </a:lnSpc>
        <a:defRPr sz="7200">
          <a:solidFill>
            <a:srgbClr val="558AAB"/>
          </a:solidFill>
          <a:latin typeface="+mn-lt"/>
          <a:ea typeface="+mn-ea"/>
          <a:cs typeface="+mn-cs"/>
          <a:sym typeface="Helvetica Neue Light"/>
        </a:defRPr>
      </a:lvl3pPr>
      <a:lvl4pPr indent="685800" defTabSz="584200">
        <a:lnSpc>
          <a:spcPct val="90000"/>
        </a:lnSpc>
        <a:defRPr sz="7200">
          <a:solidFill>
            <a:srgbClr val="558AAB"/>
          </a:solidFill>
          <a:latin typeface="+mn-lt"/>
          <a:ea typeface="+mn-ea"/>
          <a:cs typeface="+mn-cs"/>
          <a:sym typeface="Helvetica Neue Light"/>
        </a:defRPr>
      </a:lvl4pPr>
      <a:lvl5pPr indent="914400" defTabSz="584200">
        <a:lnSpc>
          <a:spcPct val="90000"/>
        </a:lnSpc>
        <a:defRPr sz="7200">
          <a:solidFill>
            <a:srgbClr val="558AAB"/>
          </a:solidFill>
          <a:latin typeface="+mn-lt"/>
          <a:ea typeface="+mn-ea"/>
          <a:cs typeface="+mn-cs"/>
          <a:sym typeface="Helvetica Neue Light"/>
        </a:defRPr>
      </a:lvl5pPr>
      <a:lvl6pPr indent="1143000" defTabSz="584200">
        <a:lnSpc>
          <a:spcPct val="90000"/>
        </a:lnSpc>
        <a:defRPr sz="7200">
          <a:solidFill>
            <a:srgbClr val="558AAB"/>
          </a:solidFill>
          <a:latin typeface="+mn-lt"/>
          <a:ea typeface="+mn-ea"/>
          <a:cs typeface="+mn-cs"/>
          <a:sym typeface="Helvetica Neue Light"/>
        </a:defRPr>
      </a:lvl6pPr>
      <a:lvl7pPr indent="1371600" defTabSz="584200">
        <a:lnSpc>
          <a:spcPct val="90000"/>
        </a:lnSpc>
        <a:defRPr sz="7200">
          <a:solidFill>
            <a:srgbClr val="558AAB"/>
          </a:solidFill>
          <a:latin typeface="+mn-lt"/>
          <a:ea typeface="+mn-ea"/>
          <a:cs typeface="+mn-cs"/>
          <a:sym typeface="Helvetica Neue Light"/>
        </a:defRPr>
      </a:lvl7pPr>
      <a:lvl8pPr indent="1600200" defTabSz="584200">
        <a:lnSpc>
          <a:spcPct val="90000"/>
        </a:lnSpc>
        <a:defRPr sz="7200">
          <a:solidFill>
            <a:srgbClr val="558AAB"/>
          </a:solidFill>
          <a:latin typeface="+mn-lt"/>
          <a:ea typeface="+mn-ea"/>
          <a:cs typeface="+mn-cs"/>
          <a:sym typeface="Helvetica Neue Light"/>
        </a:defRPr>
      </a:lvl8pPr>
      <a:lvl9pPr indent="1828800" defTabSz="584200">
        <a:lnSpc>
          <a:spcPct val="90000"/>
        </a:lnSpc>
        <a:defRPr sz="7200">
          <a:solidFill>
            <a:srgbClr val="558AAB"/>
          </a:solidFill>
          <a:latin typeface="+mn-lt"/>
          <a:ea typeface="+mn-ea"/>
          <a:cs typeface="+mn-cs"/>
          <a:sym typeface="Helvetica Neue Light"/>
        </a:defRPr>
      </a:lvl9pPr>
    </p:titleStyle>
    <p:bodyStyle>
      <a:lvl1pPr marL="4445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1pPr>
      <a:lvl2pPr marL="8890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2pPr>
      <a:lvl3pPr marL="13335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3pPr>
      <a:lvl4pPr marL="17780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4pPr>
      <a:lvl5pPr marL="22225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5pPr>
      <a:lvl6pPr marL="26670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6pPr>
      <a:lvl7pPr marL="31115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7pPr>
      <a:lvl8pPr marL="35560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8pPr>
      <a:lvl9pPr marL="4000500" indent="-444500" defTabSz="584200">
        <a:spcBef>
          <a:spcPts val="3200"/>
        </a:spcBef>
        <a:buSzPct val="40000"/>
        <a:buBlip>
          <a:blip r:embed="rId3"/>
        </a:buBlip>
        <a:defRPr sz="3600">
          <a:solidFill>
            <a:srgbClr val="737373"/>
          </a:solidFill>
          <a:latin typeface="Helvetica Neue"/>
          <a:ea typeface="Helvetica Neue"/>
          <a:cs typeface="Helvetica Neue"/>
          <a:sym typeface="Helvetica Neue"/>
        </a:defRPr>
      </a:lvl9pPr>
    </p:bodyStyle>
    <p:otherStyle>
      <a:lvl1pPr algn="ctr" defTabSz="584200">
        <a:defRPr sz="1400">
          <a:solidFill>
            <a:schemeClr val="tx1"/>
          </a:solidFill>
          <a:latin typeface="+mn-lt"/>
          <a:ea typeface="+mn-ea"/>
          <a:cs typeface="+mn-cs"/>
          <a:sym typeface="Helvetica Neue"/>
        </a:defRPr>
      </a:lvl1pPr>
      <a:lvl2pPr indent="228600" algn="ctr" defTabSz="584200">
        <a:defRPr sz="1400">
          <a:solidFill>
            <a:schemeClr val="tx1"/>
          </a:solidFill>
          <a:latin typeface="+mn-lt"/>
          <a:ea typeface="+mn-ea"/>
          <a:cs typeface="+mn-cs"/>
          <a:sym typeface="Helvetica Neue"/>
        </a:defRPr>
      </a:lvl2pPr>
      <a:lvl3pPr indent="457200" algn="ctr" defTabSz="584200">
        <a:defRPr sz="1400">
          <a:solidFill>
            <a:schemeClr val="tx1"/>
          </a:solidFill>
          <a:latin typeface="+mn-lt"/>
          <a:ea typeface="+mn-ea"/>
          <a:cs typeface="+mn-cs"/>
          <a:sym typeface="Helvetica Neue"/>
        </a:defRPr>
      </a:lvl3pPr>
      <a:lvl4pPr indent="685800" algn="ctr" defTabSz="584200">
        <a:defRPr sz="1400">
          <a:solidFill>
            <a:schemeClr val="tx1"/>
          </a:solidFill>
          <a:latin typeface="+mn-lt"/>
          <a:ea typeface="+mn-ea"/>
          <a:cs typeface="+mn-cs"/>
          <a:sym typeface="Helvetica Neue"/>
        </a:defRPr>
      </a:lvl4pPr>
      <a:lvl5pPr indent="914400" algn="ctr" defTabSz="584200">
        <a:defRPr sz="1400">
          <a:solidFill>
            <a:schemeClr val="tx1"/>
          </a:solidFill>
          <a:latin typeface="+mn-lt"/>
          <a:ea typeface="+mn-ea"/>
          <a:cs typeface="+mn-cs"/>
          <a:sym typeface="Helvetica Neue"/>
        </a:defRPr>
      </a:lvl5pPr>
      <a:lvl6pPr indent="1143000" algn="ctr" defTabSz="584200">
        <a:defRPr sz="1400">
          <a:solidFill>
            <a:schemeClr val="tx1"/>
          </a:solidFill>
          <a:latin typeface="+mn-lt"/>
          <a:ea typeface="+mn-ea"/>
          <a:cs typeface="+mn-cs"/>
          <a:sym typeface="Helvetica Neue"/>
        </a:defRPr>
      </a:lvl6pPr>
      <a:lvl7pPr indent="1371600" algn="ctr" defTabSz="584200">
        <a:defRPr sz="1400">
          <a:solidFill>
            <a:schemeClr val="tx1"/>
          </a:solidFill>
          <a:latin typeface="+mn-lt"/>
          <a:ea typeface="+mn-ea"/>
          <a:cs typeface="+mn-cs"/>
          <a:sym typeface="Helvetica Neue"/>
        </a:defRPr>
      </a:lvl7pPr>
      <a:lvl8pPr indent="1600200" algn="ctr" defTabSz="584200">
        <a:defRPr sz="1400">
          <a:solidFill>
            <a:schemeClr val="tx1"/>
          </a:solidFill>
          <a:latin typeface="+mn-lt"/>
          <a:ea typeface="+mn-ea"/>
          <a:cs typeface="+mn-cs"/>
          <a:sym typeface="Helvetica Neue"/>
        </a:defRPr>
      </a:lvl8pPr>
      <a:lvl9pPr indent="1828800" algn="ctr" defTabSz="584200">
        <a:defRPr sz="1400">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1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jpeg"/><Relationship Id="rId4"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6.jpeg"/><Relationship Id="rId4" Type="http://schemas.openxmlformats.org/officeDocument/2006/relationships/image" Target="../media/image7.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jpeg"/><Relationship Id="rId4" Type="http://schemas.openxmlformats.org/officeDocument/2006/relationships/image" Target="../media/image9.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title"/>
          </p:nvPr>
        </p:nvSpPr>
        <p:spPr>
          <a:xfrm>
            <a:off x="1422400" y="1485900"/>
            <a:ext cx="10541000" cy="2628900"/>
          </a:xfrm>
          <a:prstGeom prst="rect">
            <a:avLst/>
          </a:prstGeom>
        </p:spPr>
        <p:txBody>
          <a:bodyPr/>
          <a:lstStyle/>
          <a:p>
            <a:pPr lvl="0">
              <a:defRPr cap="none" sz="1800">
                <a:solidFill>
                  <a:srgbClr val="000000"/>
                </a:solidFill>
              </a:defRPr>
            </a:pPr>
            <a:r>
              <a:rPr cap="all" sz="7200">
                <a:solidFill>
                  <a:srgbClr val="DEDEDE"/>
                </a:solidFill>
              </a:rPr>
              <a:t>APUSH Review: Period 8 In 10 Minutes! (1945 - 1980)</a:t>
            </a:r>
          </a:p>
        </p:txBody>
      </p:sp>
      <p:sp>
        <p:nvSpPr>
          <p:cNvPr id="54" name="Shape 54"/>
          <p:cNvSpPr/>
          <p:nvPr>
            <p:ph type="body" idx="1"/>
          </p:nvPr>
        </p:nvSpPr>
        <p:spPr>
          <a:xfrm>
            <a:off x="1422400" y="4191000"/>
            <a:ext cx="10541000" cy="1371600"/>
          </a:xfrm>
          <a:prstGeom prst="rect">
            <a:avLst/>
          </a:prstGeom>
        </p:spPr>
        <p:txBody>
          <a:bodyPr/>
          <a:lstStyle>
            <a:lvl1pPr algn="ctr"/>
          </a:lstStyle>
          <a:p>
            <a:pPr lvl="0">
              <a:defRPr cap="none" sz="1800">
                <a:solidFill>
                  <a:srgbClr val="000000"/>
                </a:solidFill>
              </a:defRPr>
            </a:pPr>
            <a:r>
              <a:rPr cap="all" sz="3600">
                <a:solidFill>
                  <a:srgbClr val="558AAB"/>
                </a:solidFill>
              </a:rPr>
              <a:t>Everything You Need To Know About Period 8 In 10 Minutes</a:t>
            </a:r>
          </a:p>
        </p:txBody>
      </p:sp>
      <p:sp>
        <p:nvSpPr>
          <p:cNvPr id="55" name="Shape 55"/>
          <p:cNvSpPr/>
          <p:nvPr/>
        </p:nvSpPr>
        <p:spPr>
          <a:xfrm>
            <a:off x="1778000" y="5930900"/>
            <a:ext cx="10173990" cy="3178275"/>
          </a:xfrm>
          <a:prstGeom prst="roundRect">
            <a:avLst>
              <a:gd name="adj" fmla="val 15000"/>
            </a:avLst>
          </a:prstGeom>
          <a:blipFill>
            <a:blip r:embed="rId2"/>
          </a:blip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3000">
                <a:solidFill>
                  <a:srgbClr val="DEDEDE"/>
                </a:solidFill>
                <a:latin typeface="Helvetica Neue"/>
                <a:ea typeface="Helvetica Neue"/>
                <a:cs typeface="Helvetica Neue"/>
                <a:sym typeface="Helvetica Neue"/>
              </a:defRPr>
            </a:lvl1pPr>
          </a:lstStyle>
          <a:p>
            <a:pPr lvl="0">
              <a:defRPr sz="1800">
                <a:solidFill>
                  <a:srgbClr val="000000"/>
                </a:solidFill>
              </a:defRPr>
            </a:pPr>
            <a:r>
              <a:rPr sz="3000">
                <a:solidFill>
                  <a:srgbClr val="DEDEDE"/>
                </a:solidFill>
              </a:rPr>
              <a:t>Shoutout Time: Ms. Son’s class in South Korea! Mr. Campbell’s APUSH and Gov’t classes, Adam S and the rest of Mr. King’s APUSH class, Mr. McGiny from the Elizabeth Learning Center, Mr. Angell’s class at Berkeley HS, Mrs. Pillar Saad in FL,  and Ms. Greenswag and Mr. Malonoe at Libertyville HS. You will all do great!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xfrm>
            <a:off x="267344" y="266700"/>
            <a:ext cx="12470112" cy="1881254"/>
          </a:xfrm>
          <a:prstGeom prst="rect">
            <a:avLst/>
          </a:prstGeom>
        </p:spPr>
        <p:txBody>
          <a:bodyPr/>
          <a:lstStyle>
            <a:lvl1pPr algn="ctr" defTabSz="531622">
              <a:defRPr sz="6552"/>
            </a:lvl1pPr>
          </a:lstStyle>
          <a:p>
            <a:pPr lvl="0">
              <a:defRPr sz="1800">
                <a:solidFill>
                  <a:srgbClr val="000000"/>
                </a:solidFill>
              </a:defRPr>
            </a:pPr>
            <a:r>
              <a:rPr sz="6552">
                <a:solidFill>
                  <a:srgbClr val="558AAB"/>
                </a:solidFill>
              </a:rPr>
              <a:t>Immigration and Environmentalism</a:t>
            </a:r>
          </a:p>
        </p:txBody>
      </p:sp>
      <p:sp>
        <p:nvSpPr>
          <p:cNvPr id="94" name="Shape 94"/>
          <p:cNvSpPr/>
          <p:nvPr>
            <p:ph type="body" idx="1"/>
          </p:nvPr>
        </p:nvSpPr>
        <p:spPr>
          <a:xfrm>
            <a:off x="300335" y="1935029"/>
            <a:ext cx="12404130" cy="7532325"/>
          </a:xfrm>
          <a:prstGeom prst="rect">
            <a:avLst/>
          </a:prstGeom>
        </p:spPr>
        <p:txBody>
          <a:bodyPr/>
          <a:lstStyle/>
          <a:p>
            <a:pPr lvl="0">
              <a:buBlip>
                <a:blip r:embed="rId2"/>
              </a:buBlip>
              <a:defRPr sz="1800">
                <a:solidFill>
                  <a:srgbClr val="000000"/>
                </a:solidFill>
              </a:defRPr>
            </a:pPr>
            <a:r>
              <a:rPr sz="3600">
                <a:solidFill>
                  <a:srgbClr val="737373"/>
                </a:solidFill>
              </a:rPr>
              <a:t>Immigration Act of 1965:</a:t>
            </a:r>
            <a:endParaRPr sz="3600">
              <a:solidFill>
                <a:srgbClr val="737373"/>
              </a:solidFill>
            </a:endParaRPr>
          </a:p>
          <a:p>
            <a:pPr lvl="1">
              <a:buBlip>
                <a:blip r:embed="rId2"/>
              </a:buBlip>
              <a:defRPr sz="1800">
                <a:solidFill>
                  <a:srgbClr val="000000"/>
                </a:solidFill>
              </a:defRPr>
            </a:pPr>
            <a:r>
              <a:rPr sz="3600">
                <a:solidFill>
                  <a:srgbClr val="737373"/>
                </a:solidFill>
              </a:rPr>
              <a:t>Reversed the quota system from the 1920s (1921 and 1924)</a:t>
            </a:r>
            <a:endParaRPr sz="3600">
              <a:solidFill>
                <a:srgbClr val="737373"/>
              </a:solidFill>
            </a:endParaRPr>
          </a:p>
          <a:p>
            <a:pPr lvl="1">
              <a:buBlip>
                <a:blip r:embed="rId2"/>
              </a:buBlip>
              <a:defRPr sz="1800">
                <a:solidFill>
                  <a:srgbClr val="000000"/>
                </a:solidFill>
              </a:defRPr>
            </a:pPr>
            <a:r>
              <a:rPr sz="3600">
                <a:solidFill>
                  <a:srgbClr val="737373"/>
                </a:solidFill>
              </a:rPr>
              <a:t>Favored immigration from Asia and Latin America (traditionally underrepresented groups)</a:t>
            </a:r>
            <a:endParaRPr sz="3600">
              <a:solidFill>
                <a:srgbClr val="737373"/>
              </a:solidFill>
            </a:endParaRPr>
          </a:p>
          <a:p>
            <a:pPr lvl="0">
              <a:buBlip>
                <a:blip r:embed="rId2"/>
              </a:buBlip>
              <a:defRPr sz="1800">
                <a:solidFill>
                  <a:srgbClr val="000000"/>
                </a:solidFill>
              </a:defRPr>
            </a:pPr>
            <a:r>
              <a:rPr sz="3600">
                <a:solidFill>
                  <a:srgbClr val="737373"/>
                </a:solidFill>
              </a:rPr>
              <a:t>Rachel Carson’s </a:t>
            </a:r>
            <a:r>
              <a:rPr i="1" sz="3600">
                <a:solidFill>
                  <a:srgbClr val="737373"/>
                </a:solidFill>
              </a:rPr>
              <a:t>Silent Spring</a:t>
            </a:r>
            <a:r>
              <a:rPr sz="3600">
                <a:solidFill>
                  <a:srgbClr val="737373"/>
                </a:solidFill>
              </a:rPr>
              <a:t>:</a:t>
            </a:r>
            <a:endParaRPr sz="3600">
              <a:solidFill>
                <a:srgbClr val="737373"/>
              </a:solidFill>
            </a:endParaRPr>
          </a:p>
          <a:p>
            <a:pPr lvl="1">
              <a:buBlip>
                <a:blip r:embed="rId2"/>
              </a:buBlip>
              <a:defRPr sz="1800">
                <a:solidFill>
                  <a:srgbClr val="000000"/>
                </a:solidFill>
              </a:defRPr>
            </a:pPr>
            <a:r>
              <a:rPr sz="3600">
                <a:solidFill>
                  <a:srgbClr val="737373"/>
                </a:solidFill>
              </a:rPr>
              <a:t>Brought awareness to environmental problems</a:t>
            </a:r>
            <a:endParaRPr sz="3600">
              <a:solidFill>
                <a:srgbClr val="737373"/>
              </a:solidFill>
            </a:endParaRPr>
          </a:p>
          <a:p>
            <a:pPr lvl="1">
              <a:buBlip>
                <a:blip r:embed="rId2"/>
              </a:buBlip>
              <a:defRPr sz="1800">
                <a:solidFill>
                  <a:srgbClr val="000000"/>
                </a:solidFill>
              </a:defRPr>
            </a:pPr>
            <a:r>
              <a:rPr sz="3600">
                <a:solidFill>
                  <a:srgbClr val="737373"/>
                </a:solidFill>
              </a:rPr>
              <a:t>Helped lead to the creation of the EPA, Clean Air Act, etc. </a:t>
            </a:r>
          </a:p>
        </p:txBody>
      </p:sp>
      <p:pic>
        <p:nvPicPr>
          <p:cNvPr id="95" name="Johnsonliberty.jpg"/>
          <p:cNvPicPr/>
          <p:nvPr/>
        </p:nvPicPr>
        <p:blipFill>
          <a:blip r:embed="rId3">
            <a:extLst/>
          </a:blip>
          <a:stretch>
            <a:fillRect/>
          </a:stretch>
        </p:blipFill>
        <p:spPr>
          <a:xfrm>
            <a:off x="9729334" y="5250910"/>
            <a:ext cx="2886514" cy="4384577"/>
          </a:xfrm>
          <a:prstGeom prst="rect">
            <a:avLst/>
          </a:prstGeom>
          <a:ln w="12700">
            <a:miter lim="400000"/>
          </a:ln>
        </p:spPr>
      </p:pic>
      <p:pic>
        <p:nvPicPr>
          <p:cNvPr id="96" name="473px-Rachel-Carson.jpg"/>
          <p:cNvPicPr/>
          <p:nvPr/>
        </p:nvPicPr>
        <p:blipFill>
          <a:blip r:embed="rId4">
            <a:extLst/>
          </a:blip>
          <a:stretch>
            <a:fillRect/>
          </a:stretch>
        </p:blipFill>
        <p:spPr>
          <a:xfrm>
            <a:off x="5675602" y="6350"/>
            <a:ext cx="3754148" cy="4754196"/>
          </a:xfrm>
          <a:prstGeom prst="rect">
            <a:avLst/>
          </a:prstGeom>
          <a:ln w="12700">
            <a:miter lim="400000"/>
          </a:ln>
        </p:spPr>
      </p:pic>
      <p:pic>
        <p:nvPicPr>
          <p:cNvPr id="97" name="606px-Environmental_Protection_Agency_logo.png"/>
          <p:cNvPicPr/>
          <p:nvPr/>
        </p:nvPicPr>
        <p:blipFill>
          <a:blip r:embed="rId5">
            <a:extLst/>
          </a:blip>
          <a:stretch>
            <a:fillRect/>
          </a:stretch>
        </p:blipFill>
        <p:spPr>
          <a:xfrm>
            <a:off x="9998456" y="1016000"/>
            <a:ext cx="2348270" cy="232501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94">
                                            <p:txEl>
                                              <p:pRg st="0" end="0"/>
                                            </p:txEl>
                                          </p:spTgt>
                                        </p:tgtEl>
                                        <p:attrNameLst>
                                          <p:attrName>style.visibility</p:attrName>
                                        </p:attrNameLst>
                                      </p:cBhvr>
                                      <p:to>
                                        <p:strVal val="visible"/>
                                      </p:to>
                                    </p:set>
                                  </p:childTnLst>
                                </p:cTn>
                              </p:par>
                            </p:childTnLst>
                          </p:cTn>
                        </p:par>
                        <p:par>
                          <p:cTn id="9" fill="hold">
                            <p:stCondLst>
                              <p:cond delay="0"/>
                            </p:stCondLst>
                            <p:childTnLst>
                              <p:par>
                                <p:cTn id="10" nodeType="afterEffect" presetClass="entr" presetSubtype="0" presetID="1" grpId="2" fill="hold">
                                  <p:stCondLst>
                                    <p:cond delay="0"/>
                                  </p:stCondLst>
                                  <p:iterate type="el" backwards="0">
                                    <p:tmAbs val="0"/>
                                  </p:iterate>
                                  <p:childTnLst>
                                    <p:set>
                                      <p:cBhvr>
                                        <p:cTn id="11" fill="hold"/>
                                        <p:tgtEl>
                                          <p:spTgt spid="9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1" fill="hold">
                                  <p:stCondLst>
                                    <p:cond delay="0"/>
                                  </p:stCondLst>
                                  <p:iterate type="el" backwards="0">
                                    <p:tmAbs val="0"/>
                                  </p:iterate>
                                  <p:childTnLst>
                                    <p:set>
                                      <p:cBhvr>
                                        <p:cTn id="15" fill="hold"/>
                                        <p:tgtEl>
                                          <p:spTgt spid="9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1" fill="hold">
                                  <p:stCondLst>
                                    <p:cond delay="0"/>
                                  </p:stCondLst>
                                  <p:iterate type="el" backwards="0">
                                    <p:tmAbs val="0"/>
                                  </p:iterate>
                                  <p:childTnLst>
                                    <p:set>
                                      <p:cBhvr>
                                        <p:cTn id="19" fill="hold"/>
                                        <p:tgtEl>
                                          <p:spTgt spid="9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1" fill="hold">
                                  <p:stCondLst>
                                    <p:cond delay="0"/>
                                  </p:stCondLst>
                                  <p:iterate type="el" backwards="0">
                                    <p:tmAbs val="0"/>
                                  </p:iterate>
                                  <p:childTnLst>
                                    <p:set>
                                      <p:cBhvr>
                                        <p:cTn id="23" fill="hold"/>
                                        <p:tgtEl>
                                          <p:spTgt spid="94">
                                            <p:txEl>
                                              <p:pRg st="3" end="3"/>
                                            </p:txEl>
                                          </p:spTgt>
                                        </p:tgtEl>
                                        <p:attrNameLst>
                                          <p:attrName>style.visibility</p:attrName>
                                        </p:attrNameLst>
                                      </p:cBhvr>
                                      <p:to>
                                        <p:strVal val="visible"/>
                                      </p:to>
                                    </p:set>
                                  </p:childTnLst>
                                </p:cTn>
                              </p:par>
                            </p:childTnLst>
                          </p:cTn>
                        </p:par>
                        <p:par>
                          <p:cTn id="24" fill="hold">
                            <p:stCondLst>
                              <p:cond delay="0"/>
                            </p:stCondLst>
                            <p:childTnLst>
                              <p:par>
                                <p:cTn id="25" nodeType="afterEffect" presetClass="exit" presetSubtype="0" presetID="1" grpId="3" fill="hold">
                                  <p:stCondLst>
                                    <p:cond delay="0"/>
                                  </p:stCondLst>
                                  <p:iterate type="el" backwards="0">
                                    <p:tmAbs val="0"/>
                                  </p:iterate>
                                  <p:childTnLst>
                                    <p:set>
                                      <p:cBhvr>
                                        <p:cTn id="26" fill="hold">
                                          <p:stCondLst>
                                            <p:cond delay="0"/>
                                          </p:stCondLst>
                                        </p:cTn>
                                        <p:tgtEl>
                                          <p:spTgt spid="95"/>
                                        </p:tgtEl>
                                        <p:attrNameLst>
                                          <p:attrName>style.visibility</p:attrName>
                                        </p:attrNameLst>
                                      </p:cBhvr>
                                      <p:to>
                                        <p:strVal val="hidden"/>
                                      </p:to>
                                    </p:set>
                                  </p:childTnLst>
                                </p:cTn>
                              </p:par>
                            </p:childTnLst>
                          </p:cTn>
                        </p:par>
                        <p:par>
                          <p:cTn id="27" fill="hold">
                            <p:stCondLst>
                              <p:cond delay="0"/>
                            </p:stCondLst>
                            <p:childTnLst>
                              <p:par>
                                <p:cTn id="28" nodeType="afterEffect" presetClass="entr" presetSubtype="0" presetID="1" grpId="4" fill="hold">
                                  <p:stCondLst>
                                    <p:cond delay="0"/>
                                  </p:stCondLst>
                                  <p:iterate type="el" backwards="0">
                                    <p:tmAbs val="0"/>
                                  </p:iterate>
                                  <p:childTnLst>
                                    <p:set>
                                      <p:cBhvr>
                                        <p:cTn id="29" fill="hold"/>
                                        <p:tgtEl>
                                          <p:spTgt spid="9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1" grpId="1" fill="hold">
                                  <p:stCondLst>
                                    <p:cond delay="0"/>
                                  </p:stCondLst>
                                  <p:iterate type="el" backwards="0">
                                    <p:tmAbs val="0"/>
                                  </p:iterate>
                                  <p:childTnLst>
                                    <p:set>
                                      <p:cBhvr>
                                        <p:cTn id="33" fill="hold"/>
                                        <p:tgtEl>
                                          <p:spTgt spid="94">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1" grpId="1" fill="hold">
                                  <p:stCondLst>
                                    <p:cond delay="0"/>
                                  </p:stCondLst>
                                  <p:iterate type="el" backwards="0">
                                    <p:tmAbs val="0"/>
                                  </p:iterate>
                                  <p:childTnLst>
                                    <p:set>
                                      <p:cBhvr>
                                        <p:cTn id="37" fill="hold"/>
                                        <p:tgtEl>
                                          <p:spTgt spid="94">
                                            <p:txEl>
                                              <p:pRg st="5" end="5"/>
                                            </p:txEl>
                                          </p:spTgt>
                                        </p:tgtEl>
                                        <p:attrNameLst>
                                          <p:attrName>style.visibility</p:attrName>
                                        </p:attrNameLst>
                                      </p:cBhvr>
                                      <p:to>
                                        <p:strVal val="visible"/>
                                      </p:to>
                                    </p:set>
                                  </p:childTnLst>
                                </p:cTn>
                              </p:par>
                            </p:childTnLst>
                          </p:cTn>
                        </p:par>
                        <p:par>
                          <p:cTn id="38" fill="hold">
                            <p:stCondLst>
                              <p:cond delay="0"/>
                            </p:stCondLst>
                            <p:childTnLst>
                              <p:par>
                                <p:cTn id="39" nodeType="afterEffect" presetClass="exit" presetSubtype="0" presetID="1" grpId="5" fill="hold">
                                  <p:stCondLst>
                                    <p:cond delay="0"/>
                                  </p:stCondLst>
                                  <p:iterate type="el" backwards="0">
                                    <p:tmAbs val="0"/>
                                  </p:iterate>
                                  <p:childTnLst>
                                    <p:set>
                                      <p:cBhvr>
                                        <p:cTn id="40" fill="hold">
                                          <p:stCondLst>
                                            <p:cond delay="0"/>
                                          </p:stCondLst>
                                        </p:cTn>
                                        <p:tgtEl>
                                          <p:spTgt spid="96"/>
                                        </p:tgtEl>
                                        <p:attrNameLst>
                                          <p:attrName>style.visibility</p:attrName>
                                        </p:attrNameLst>
                                      </p:cBhvr>
                                      <p:to>
                                        <p:strVal val="hidden"/>
                                      </p:to>
                                    </p:set>
                                  </p:childTnLst>
                                </p:cTn>
                              </p:par>
                            </p:childTnLst>
                          </p:cTn>
                        </p:par>
                        <p:par>
                          <p:cTn id="41" fill="hold">
                            <p:stCondLst>
                              <p:cond delay="0"/>
                            </p:stCondLst>
                            <p:childTnLst>
                              <p:par>
                                <p:cTn id="42" nodeType="afterEffect" presetClass="entr" presetSubtype="0" presetID="1" grpId="6" fill="hold">
                                  <p:stCondLst>
                                    <p:cond delay="0"/>
                                  </p:stCondLst>
                                  <p:iterate type="el" backwards="0">
                                    <p:tmAbs val="0"/>
                                  </p:iterate>
                                  <p:childTnLst>
                                    <p:set>
                                      <p:cBhvr>
                                        <p:cTn id="43" fill="hold"/>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4" grpId="1"/>
      <p:bldP build="whole" bldLvl="1" animBg="1" rev="0" advAuto="0" spid="95" grpId="3"/>
      <p:bldP build="whole" bldLvl="1" animBg="1" rev="0" advAuto="0" spid="97" grpId="6"/>
      <p:bldP build="whole" bldLvl="1" animBg="1" rev="0" advAuto="0" spid="96" grpId="4"/>
      <p:bldP build="whole" bldLvl="1" animBg="1" rev="0" advAuto="0" spid="96" grpId="5"/>
      <p:bldP build="whole" bldLvl="1" animBg="1" rev="0" advAuto="0" spid="95"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xfrm>
            <a:off x="267344" y="266700"/>
            <a:ext cx="12470112" cy="1881254"/>
          </a:xfrm>
          <a:prstGeom prst="rect">
            <a:avLst/>
          </a:prstGeom>
        </p:spPr>
        <p:txBody>
          <a:bodyPr/>
          <a:lstStyle>
            <a:lvl1pPr algn="ctr"/>
          </a:lstStyle>
          <a:p>
            <a:pPr lvl="0">
              <a:defRPr sz="1800">
                <a:solidFill>
                  <a:srgbClr val="000000"/>
                </a:solidFill>
              </a:defRPr>
            </a:pPr>
            <a:r>
              <a:rPr sz="7200">
                <a:solidFill>
                  <a:srgbClr val="558AAB"/>
                </a:solidFill>
              </a:rPr>
              <a:t>Quick Recap</a:t>
            </a:r>
          </a:p>
        </p:txBody>
      </p:sp>
      <p:sp>
        <p:nvSpPr>
          <p:cNvPr id="100" name="Shape 100"/>
          <p:cNvSpPr/>
          <p:nvPr>
            <p:ph type="body" idx="1"/>
          </p:nvPr>
        </p:nvSpPr>
        <p:spPr>
          <a:xfrm>
            <a:off x="300335" y="1935029"/>
            <a:ext cx="12404130" cy="7532325"/>
          </a:xfrm>
          <a:prstGeom prst="rect">
            <a:avLst/>
          </a:prstGeom>
        </p:spPr>
        <p:txBody>
          <a:bodyPr/>
          <a:lstStyle/>
          <a:p>
            <a:pPr lvl="0" marL="271145" indent="-271145" defTabSz="356362">
              <a:spcBef>
                <a:spcPts val="1900"/>
              </a:spcBef>
              <a:buBlip>
                <a:blip r:embed="rId2"/>
              </a:buBlip>
              <a:defRPr sz="1800">
                <a:solidFill>
                  <a:srgbClr val="000000"/>
                </a:solidFill>
              </a:defRPr>
            </a:pPr>
            <a:r>
              <a:rPr sz="2196">
                <a:solidFill>
                  <a:srgbClr val="737373"/>
                </a:solidFill>
              </a:rPr>
              <a:t>Sunbelt</a:t>
            </a:r>
            <a:endParaRPr sz="2196">
              <a:solidFill>
                <a:srgbClr val="737373"/>
              </a:solidFill>
            </a:endParaRPr>
          </a:p>
          <a:p>
            <a:pPr lvl="0" marL="271145" indent="-271145" defTabSz="356362">
              <a:spcBef>
                <a:spcPts val="1900"/>
              </a:spcBef>
              <a:buBlip>
                <a:blip r:embed="rId2"/>
              </a:buBlip>
              <a:defRPr sz="1800">
                <a:solidFill>
                  <a:srgbClr val="000000"/>
                </a:solidFill>
              </a:defRPr>
            </a:pPr>
            <a:r>
              <a:rPr sz="2196">
                <a:solidFill>
                  <a:srgbClr val="737373"/>
                </a:solidFill>
              </a:rPr>
              <a:t>Containment</a:t>
            </a:r>
            <a:endParaRPr sz="2196">
              <a:solidFill>
                <a:srgbClr val="737373"/>
              </a:solidFill>
            </a:endParaRPr>
          </a:p>
          <a:p>
            <a:pPr lvl="1" marL="542290" indent="-271145" defTabSz="356362">
              <a:spcBef>
                <a:spcPts val="1900"/>
              </a:spcBef>
              <a:buBlip>
                <a:blip r:embed="rId2"/>
              </a:buBlip>
              <a:defRPr sz="1800">
                <a:solidFill>
                  <a:srgbClr val="000000"/>
                </a:solidFill>
              </a:defRPr>
            </a:pPr>
            <a:r>
              <a:rPr sz="2196">
                <a:solidFill>
                  <a:srgbClr val="737373"/>
                </a:solidFill>
              </a:rPr>
              <a:t>Truman Doctrine and Marshall Plan</a:t>
            </a:r>
            <a:endParaRPr sz="2196">
              <a:solidFill>
                <a:srgbClr val="737373"/>
              </a:solidFill>
            </a:endParaRPr>
          </a:p>
          <a:p>
            <a:pPr lvl="1" marL="542290" indent="-271145" defTabSz="356362">
              <a:spcBef>
                <a:spcPts val="1900"/>
              </a:spcBef>
              <a:buBlip>
                <a:blip r:embed="rId2"/>
              </a:buBlip>
              <a:defRPr sz="1800">
                <a:solidFill>
                  <a:srgbClr val="000000"/>
                </a:solidFill>
              </a:defRPr>
            </a:pPr>
            <a:r>
              <a:rPr sz="2196">
                <a:solidFill>
                  <a:srgbClr val="737373"/>
                </a:solidFill>
              </a:rPr>
              <a:t>NATO</a:t>
            </a:r>
            <a:endParaRPr sz="2196">
              <a:solidFill>
                <a:srgbClr val="737373"/>
              </a:solidFill>
            </a:endParaRPr>
          </a:p>
          <a:p>
            <a:pPr lvl="1" marL="542290" indent="-271145" defTabSz="356362">
              <a:spcBef>
                <a:spcPts val="1900"/>
              </a:spcBef>
              <a:buBlip>
                <a:blip r:embed="rId2"/>
              </a:buBlip>
              <a:defRPr sz="1800">
                <a:solidFill>
                  <a:srgbClr val="000000"/>
                </a:solidFill>
              </a:defRPr>
            </a:pPr>
            <a:r>
              <a:rPr sz="2196">
                <a:solidFill>
                  <a:srgbClr val="737373"/>
                </a:solidFill>
              </a:rPr>
              <a:t>Korea and Vietnam</a:t>
            </a:r>
            <a:endParaRPr sz="2196">
              <a:solidFill>
                <a:srgbClr val="737373"/>
              </a:solidFill>
            </a:endParaRPr>
          </a:p>
          <a:p>
            <a:pPr lvl="0" marL="271145" indent="-271145" defTabSz="356362">
              <a:spcBef>
                <a:spcPts val="1900"/>
              </a:spcBef>
              <a:buBlip>
                <a:blip r:embed="rId2"/>
              </a:buBlip>
              <a:defRPr sz="1800">
                <a:solidFill>
                  <a:srgbClr val="000000"/>
                </a:solidFill>
              </a:defRPr>
            </a:pPr>
            <a:r>
              <a:rPr sz="2196">
                <a:solidFill>
                  <a:srgbClr val="737373"/>
                </a:solidFill>
              </a:rPr>
              <a:t>Detente </a:t>
            </a:r>
            <a:endParaRPr sz="2196">
              <a:solidFill>
                <a:srgbClr val="737373"/>
              </a:solidFill>
            </a:endParaRPr>
          </a:p>
          <a:p>
            <a:pPr lvl="0" marL="271145" indent="-271145" defTabSz="356362">
              <a:spcBef>
                <a:spcPts val="1900"/>
              </a:spcBef>
              <a:buBlip>
                <a:blip r:embed="rId2"/>
              </a:buBlip>
              <a:defRPr sz="1800">
                <a:solidFill>
                  <a:srgbClr val="000000"/>
                </a:solidFill>
              </a:defRPr>
            </a:pPr>
            <a:r>
              <a:rPr sz="2196">
                <a:solidFill>
                  <a:srgbClr val="737373"/>
                </a:solidFill>
              </a:rPr>
              <a:t>Military-Industrial Complex</a:t>
            </a:r>
            <a:endParaRPr sz="2196">
              <a:solidFill>
                <a:srgbClr val="737373"/>
              </a:solidFill>
            </a:endParaRPr>
          </a:p>
          <a:p>
            <a:pPr lvl="0" marL="271145" indent="-271145" defTabSz="356362">
              <a:spcBef>
                <a:spcPts val="1900"/>
              </a:spcBef>
              <a:buBlip>
                <a:blip r:embed="rId2"/>
              </a:buBlip>
              <a:defRPr sz="1800">
                <a:solidFill>
                  <a:srgbClr val="000000"/>
                </a:solidFill>
              </a:defRPr>
            </a:pPr>
            <a:r>
              <a:rPr sz="2196">
                <a:solidFill>
                  <a:srgbClr val="737373"/>
                </a:solidFill>
              </a:rPr>
              <a:t>3 Branches and Civil Rights</a:t>
            </a:r>
            <a:endParaRPr sz="2196">
              <a:solidFill>
                <a:srgbClr val="737373"/>
              </a:solidFill>
            </a:endParaRPr>
          </a:p>
          <a:p>
            <a:pPr lvl="0" marL="271145" indent="-271145" defTabSz="356362">
              <a:spcBef>
                <a:spcPts val="1900"/>
              </a:spcBef>
              <a:buBlip>
                <a:blip r:embed="rId2"/>
              </a:buBlip>
              <a:defRPr sz="1800">
                <a:solidFill>
                  <a:srgbClr val="000000"/>
                </a:solidFill>
              </a:defRPr>
            </a:pPr>
            <a:r>
              <a:rPr sz="2196">
                <a:solidFill>
                  <a:srgbClr val="737373"/>
                </a:solidFill>
              </a:rPr>
              <a:t>Great Society</a:t>
            </a:r>
            <a:endParaRPr sz="2196">
              <a:solidFill>
                <a:srgbClr val="737373"/>
              </a:solidFill>
            </a:endParaRPr>
          </a:p>
          <a:p>
            <a:pPr lvl="0" marL="271145" indent="-271145" defTabSz="356362">
              <a:spcBef>
                <a:spcPts val="1900"/>
              </a:spcBef>
              <a:buBlip>
                <a:blip r:embed="rId2"/>
              </a:buBlip>
              <a:defRPr sz="1800">
                <a:solidFill>
                  <a:srgbClr val="000000"/>
                </a:solidFill>
              </a:defRPr>
            </a:pPr>
            <a:r>
              <a:rPr i="1" sz="2196">
                <a:solidFill>
                  <a:srgbClr val="737373"/>
                </a:solidFill>
              </a:rPr>
              <a:t>The Feminine Mystique</a:t>
            </a:r>
            <a:endParaRPr i="1" sz="2196">
              <a:solidFill>
                <a:srgbClr val="737373"/>
              </a:solidFill>
            </a:endParaRPr>
          </a:p>
          <a:p>
            <a:pPr lvl="0" marL="271145" indent="-271145" defTabSz="356362">
              <a:spcBef>
                <a:spcPts val="1900"/>
              </a:spcBef>
              <a:buBlip>
                <a:blip r:embed="rId2"/>
              </a:buBlip>
              <a:defRPr sz="1800">
                <a:solidFill>
                  <a:srgbClr val="000000"/>
                </a:solidFill>
              </a:defRPr>
            </a:pPr>
            <a:r>
              <a:rPr i="1" sz="2196">
                <a:solidFill>
                  <a:srgbClr val="737373"/>
                </a:solidFill>
              </a:rPr>
              <a:t>Silent Spring</a:t>
            </a:r>
            <a:endParaRPr i="1" sz="2196">
              <a:solidFill>
                <a:srgbClr val="737373"/>
              </a:solidFill>
            </a:endParaRPr>
          </a:p>
          <a:p>
            <a:pPr lvl="0" marL="271145" indent="-271145" defTabSz="356362">
              <a:spcBef>
                <a:spcPts val="1900"/>
              </a:spcBef>
              <a:buBlip>
                <a:blip r:embed="rId2"/>
              </a:buBlip>
              <a:defRPr sz="1800">
                <a:solidFill>
                  <a:srgbClr val="000000"/>
                </a:solidFill>
              </a:defRPr>
            </a:pPr>
            <a:r>
              <a:rPr sz="2196">
                <a:solidFill>
                  <a:srgbClr val="737373"/>
                </a:solidFill>
              </a:rPr>
              <a:t>Counterculture</a:t>
            </a:r>
            <a:endParaRPr sz="2196">
              <a:solidFill>
                <a:srgbClr val="737373"/>
              </a:solidFill>
            </a:endParaRPr>
          </a:p>
          <a:p>
            <a:pPr lvl="0" marL="271145" indent="-271145" defTabSz="356362">
              <a:spcBef>
                <a:spcPts val="1900"/>
              </a:spcBef>
              <a:buBlip>
                <a:blip r:embed="rId2"/>
              </a:buBlip>
              <a:defRPr sz="1800">
                <a:solidFill>
                  <a:srgbClr val="000000"/>
                </a:solidFill>
              </a:defRPr>
            </a:pPr>
            <a:r>
              <a:rPr sz="2196">
                <a:solidFill>
                  <a:srgbClr val="737373"/>
                </a:solidFill>
              </a:rPr>
              <a:t>Immigration Act of 1965</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0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0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0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10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10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10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10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100">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100">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1" fill="hold">
                                  <p:stCondLst>
                                    <p:cond delay="0"/>
                                  </p:stCondLst>
                                  <p:iterate type="el" backwards="0">
                                    <p:tmAbs val="0"/>
                                  </p:iterate>
                                  <p:childTnLst>
                                    <p:set>
                                      <p:cBhvr>
                                        <p:cTn id="52" fill="hold"/>
                                        <p:tgtEl>
                                          <p:spTgt spid="100">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 grpId="1" fill="hold">
                                  <p:stCondLst>
                                    <p:cond delay="0"/>
                                  </p:stCondLst>
                                  <p:iterate type="el" backwards="0">
                                    <p:tmAbs val="0"/>
                                  </p:iterate>
                                  <p:childTnLst>
                                    <p:set>
                                      <p:cBhvr>
                                        <p:cTn id="56" fill="hold"/>
                                        <p:tgtEl>
                                          <p:spTgt spid="100">
                                            <p:txEl>
                                              <p:pRg st="12" end="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0"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p:nvPr>
        </p:nvSpPr>
        <p:spPr>
          <a:prstGeom prst="rect">
            <a:avLst/>
          </a:prstGeom>
        </p:spPr>
        <p:txBody>
          <a:bodyPr/>
          <a:lstStyle>
            <a:lvl1pPr algn="ctr"/>
          </a:lstStyle>
          <a:p>
            <a:pPr lvl="0">
              <a:defRPr sz="1800">
                <a:solidFill>
                  <a:srgbClr val="000000"/>
                </a:solidFill>
              </a:defRPr>
            </a:pPr>
            <a:r>
              <a:rPr sz="7200">
                <a:solidFill>
                  <a:srgbClr val="558AAB"/>
                </a:solidFill>
              </a:rPr>
              <a:t>See You Back Here For Period 9 In 10 Minutes!</a:t>
            </a:r>
          </a:p>
        </p:txBody>
      </p:sp>
      <p:sp>
        <p:nvSpPr>
          <p:cNvPr id="103" name="Shape 103"/>
          <p:cNvSpPr/>
          <p:nvPr>
            <p:ph type="body" idx="1"/>
          </p:nvPr>
        </p:nvSpPr>
        <p:spPr>
          <a:prstGeom prst="rect">
            <a:avLst/>
          </a:prstGeom>
        </p:spPr>
        <p:txBody>
          <a:bodyPr/>
          <a:lstStyle/>
          <a:p>
            <a:pPr lvl="0">
              <a:buBlip>
                <a:blip r:embed="rId2"/>
              </a:buBlip>
              <a:defRPr sz="1800">
                <a:solidFill>
                  <a:srgbClr val="000000"/>
                </a:solidFill>
              </a:defRPr>
            </a:pPr>
            <a:r>
              <a:rPr sz="3000">
                <a:solidFill>
                  <a:srgbClr val="737373"/>
                </a:solidFill>
              </a:rPr>
              <a:t>Thanks for watching!</a:t>
            </a:r>
            <a:endParaRPr sz="3000">
              <a:solidFill>
                <a:srgbClr val="737373"/>
              </a:solidFill>
            </a:endParaRPr>
          </a:p>
          <a:p>
            <a:pPr lvl="0">
              <a:buBlip>
                <a:blip r:embed="rId2"/>
              </a:buBlip>
              <a:defRPr sz="1800">
                <a:solidFill>
                  <a:srgbClr val="000000"/>
                </a:solidFill>
              </a:defRPr>
            </a:pPr>
            <a:r>
              <a:rPr sz="3000">
                <a:solidFill>
                  <a:srgbClr val="737373"/>
                </a:solidFill>
              </a:rPr>
              <a:t>Check out my playlist of 10 minute videos</a:t>
            </a:r>
            <a:endParaRPr sz="3000">
              <a:solidFill>
                <a:srgbClr val="737373"/>
              </a:solidFill>
            </a:endParaRPr>
          </a:p>
          <a:p>
            <a:pPr lvl="0">
              <a:buBlip>
                <a:blip r:embed="rId2"/>
              </a:buBlip>
              <a:defRPr sz="1800">
                <a:solidFill>
                  <a:srgbClr val="000000"/>
                </a:solidFill>
              </a:defRPr>
            </a:pPr>
            <a:r>
              <a:rPr sz="3000">
                <a:solidFill>
                  <a:srgbClr val="737373"/>
                </a:solidFill>
              </a:rPr>
              <a:t>Periods 1-5 and 6-9 Review Videos</a:t>
            </a:r>
            <a:endParaRPr sz="3000">
              <a:solidFill>
                <a:srgbClr val="737373"/>
              </a:solidFill>
            </a:endParaRPr>
          </a:p>
          <a:p>
            <a:pPr lvl="0">
              <a:buBlip>
                <a:blip r:embed="rId2"/>
              </a:buBlip>
              <a:defRPr sz="1800">
                <a:solidFill>
                  <a:srgbClr val="000000"/>
                </a:solidFill>
              </a:defRPr>
            </a:pPr>
            <a:r>
              <a:rPr sz="3000">
                <a:solidFill>
                  <a:srgbClr val="737373"/>
                </a:solidFill>
              </a:rPr>
              <a:t>Good luck, you are BRILLIANT!</a:t>
            </a:r>
          </a:p>
        </p:txBody>
      </p:sp>
      <p:pic>
        <p:nvPicPr>
          <p:cNvPr id="104" name="Reagan_and_Gorbachev_hold_discussions.jpg"/>
          <p:cNvPicPr/>
          <p:nvPr/>
        </p:nvPicPr>
        <p:blipFill>
          <a:blip r:embed="rId3">
            <a:extLst/>
          </a:blip>
          <a:stretch>
            <a:fillRect/>
          </a:stretch>
        </p:blipFill>
        <p:spPr>
          <a:xfrm>
            <a:off x="6293203" y="3474805"/>
            <a:ext cx="6389984" cy="430259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xfrm>
            <a:off x="267344" y="266700"/>
            <a:ext cx="12470112" cy="1881254"/>
          </a:xfrm>
          <a:prstGeom prst="rect">
            <a:avLst/>
          </a:prstGeom>
        </p:spPr>
        <p:txBody>
          <a:bodyPr/>
          <a:lstStyle>
            <a:lvl1pPr algn="ctr"/>
          </a:lstStyle>
          <a:p>
            <a:pPr lvl="0">
              <a:defRPr sz="1800">
                <a:solidFill>
                  <a:srgbClr val="000000"/>
                </a:solidFill>
              </a:defRPr>
            </a:pPr>
            <a:r>
              <a:rPr sz="7200">
                <a:solidFill>
                  <a:srgbClr val="558AAB"/>
                </a:solidFill>
              </a:rPr>
              <a:t>Post-WWII Economy</a:t>
            </a:r>
          </a:p>
        </p:txBody>
      </p:sp>
      <p:sp>
        <p:nvSpPr>
          <p:cNvPr id="58" name="Shape 58"/>
          <p:cNvSpPr/>
          <p:nvPr>
            <p:ph type="body" idx="1"/>
          </p:nvPr>
        </p:nvSpPr>
        <p:spPr>
          <a:xfrm>
            <a:off x="300335" y="1859938"/>
            <a:ext cx="12404130" cy="7532324"/>
          </a:xfrm>
          <a:prstGeom prst="rect">
            <a:avLst/>
          </a:prstGeom>
        </p:spPr>
        <p:txBody>
          <a:bodyPr/>
          <a:lstStyle/>
          <a:p>
            <a:pPr lvl="0">
              <a:buBlip>
                <a:blip r:embed="rId2"/>
              </a:buBlip>
              <a:defRPr sz="1800">
                <a:solidFill>
                  <a:srgbClr val="000000"/>
                </a:solidFill>
              </a:defRPr>
            </a:pPr>
            <a:r>
              <a:rPr sz="3600">
                <a:solidFill>
                  <a:srgbClr val="737373"/>
                </a:solidFill>
              </a:rPr>
              <a:t>Prosperous economy caused by:</a:t>
            </a:r>
            <a:endParaRPr sz="3600">
              <a:solidFill>
                <a:srgbClr val="737373"/>
              </a:solidFill>
            </a:endParaRPr>
          </a:p>
          <a:p>
            <a:pPr lvl="1">
              <a:buBlip>
                <a:blip r:embed="rId2"/>
              </a:buBlip>
              <a:defRPr sz="1800">
                <a:solidFill>
                  <a:srgbClr val="000000"/>
                </a:solidFill>
              </a:defRPr>
            </a:pPr>
            <a:r>
              <a:rPr sz="3600">
                <a:solidFill>
                  <a:srgbClr val="737373"/>
                </a:solidFill>
              </a:rPr>
              <a:t>Federal spending, baby boom, technological developments</a:t>
            </a:r>
            <a:endParaRPr sz="3600">
              <a:solidFill>
                <a:srgbClr val="737373"/>
              </a:solidFill>
            </a:endParaRPr>
          </a:p>
          <a:p>
            <a:pPr lvl="1">
              <a:buBlip>
                <a:blip r:embed="rId2"/>
              </a:buBlip>
              <a:defRPr sz="1800">
                <a:solidFill>
                  <a:srgbClr val="000000"/>
                </a:solidFill>
              </a:defRPr>
            </a:pPr>
            <a:r>
              <a:rPr sz="3600">
                <a:solidFill>
                  <a:srgbClr val="737373"/>
                </a:solidFill>
              </a:rPr>
              <a:t>Impacts?</a:t>
            </a:r>
            <a:endParaRPr sz="3600">
              <a:solidFill>
                <a:srgbClr val="737373"/>
              </a:solidFill>
            </a:endParaRPr>
          </a:p>
          <a:p>
            <a:pPr lvl="2">
              <a:buBlip>
                <a:blip r:embed="rId2"/>
              </a:buBlip>
              <a:defRPr sz="1800">
                <a:solidFill>
                  <a:srgbClr val="000000"/>
                </a:solidFill>
              </a:defRPr>
            </a:pPr>
            <a:r>
              <a:rPr sz="3600">
                <a:solidFill>
                  <a:srgbClr val="737373"/>
                </a:solidFill>
              </a:rPr>
              <a:t>Improved higher education (G.I. Bill), “Sun Belt” - mentioned twice in the curriculum</a:t>
            </a:r>
            <a:endParaRPr sz="3600">
              <a:solidFill>
                <a:srgbClr val="737373"/>
              </a:solidFill>
            </a:endParaRPr>
          </a:p>
          <a:p>
            <a:pPr lvl="0">
              <a:buBlip>
                <a:blip r:embed="rId2"/>
              </a:buBlip>
              <a:defRPr sz="1800">
                <a:solidFill>
                  <a:srgbClr val="000000"/>
                </a:solidFill>
              </a:defRPr>
            </a:pPr>
            <a:r>
              <a:rPr sz="3600">
                <a:solidFill>
                  <a:srgbClr val="737373"/>
                </a:solidFill>
              </a:rPr>
              <a:t>Challenges to conformity by:</a:t>
            </a:r>
            <a:endParaRPr sz="3600">
              <a:solidFill>
                <a:srgbClr val="737373"/>
              </a:solidFill>
            </a:endParaRPr>
          </a:p>
          <a:p>
            <a:pPr lvl="1">
              <a:buBlip>
                <a:blip r:embed="rId2"/>
              </a:buBlip>
              <a:defRPr sz="1800">
                <a:solidFill>
                  <a:srgbClr val="000000"/>
                </a:solidFill>
              </a:defRPr>
            </a:pPr>
            <a:r>
              <a:rPr sz="3600">
                <a:solidFill>
                  <a:srgbClr val="737373"/>
                </a:solidFill>
              </a:rPr>
              <a:t>Artists (Beat Generation - similar to Lost Generation of 1920), Intellectuals (The Affluent Society) and youth</a:t>
            </a:r>
          </a:p>
        </p:txBody>
      </p:sp>
      <p:pic>
        <p:nvPicPr>
          <p:cNvPr id="59" name="800px-Sun_belt.png"/>
          <p:cNvPicPr/>
          <p:nvPr/>
        </p:nvPicPr>
        <p:blipFill>
          <a:blip r:embed="rId3">
            <a:extLst/>
          </a:blip>
          <a:stretch>
            <a:fillRect/>
          </a:stretch>
        </p:blipFill>
        <p:spPr>
          <a:xfrm>
            <a:off x="1422400" y="361950"/>
            <a:ext cx="10160000" cy="62865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5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2" fill="hold">
                                  <p:stCondLst>
                                    <p:cond delay="0"/>
                                  </p:stCondLst>
                                  <p:iterate type="el" backwards="0">
                                    <p:tmAbs val="0"/>
                                  </p:iterate>
                                  <p:childTnLst>
                                    <p:set>
                                      <p:cBhvr>
                                        <p:cTn id="24" fill="hold"/>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5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58">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xit" presetSubtype="0" presetID="1" grpId="3" fill="hold">
                                  <p:stCondLst>
                                    <p:cond delay="0"/>
                                  </p:stCondLst>
                                  <p:iterate type="el" backwards="0">
                                    <p:tmAbs val="0"/>
                                  </p:iterate>
                                  <p:childTnLst>
                                    <p:set>
                                      <p:cBhvr>
                                        <p:cTn id="36" fill="hold">
                                          <p:stCondLst>
                                            <p:cond delay="0"/>
                                          </p:stCondLst>
                                        </p:cTn>
                                        <p:tgtEl>
                                          <p:spTgt spid="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 grpId="3"/>
      <p:bldP build="whole" bldLvl="1" animBg="1" rev="0" advAuto="0" spid="59" grpId="2"/>
      <p:bldP build="p" bldLvl="5" animBg="1" rev="0" advAuto="0" spid="5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267344" y="266700"/>
            <a:ext cx="12470112" cy="1881254"/>
          </a:xfrm>
          <a:prstGeom prst="rect">
            <a:avLst/>
          </a:prstGeom>
        </p:spPr>
        <p:txBody>
          <a:bodyPr/>
          <a:lstStyle>
            <a:lvl1pPr algn="ctr"/>
          </a:lstStyle>
          <a:p>
            <a:pPr lvl="0">
              <a:defRPr sz="1800">
                <a:solidFill>
                  <a:srgbClr val="000000"/>
                </a:solidFill>
              </a:defRPr>
            </a:pPr>
            <a:r>
              <a:rPr sz="7200">
                <a:solidFill>
                  <a:srgbClr val="558AAB"/>
                </a:solidFill>
              </a:rPr>
              <a:t>US Foreign Policy Post WWII</a:t>
            </a:r>
          </a:p>
        </p:txBody>
      </p:sp>
      <p:sp>
        <p:nvSpPr>
          <p:cNvPr id="62" name="Shape 62"/>
          <p:cNvSpPr/>
          <p:nvPr>
            <p:ph type="body" idx="1"/>
          </p:nvPr>
        </p:nvSpPr>
        <p:spPr>
          <a:xfrm>
            <a:off x="300335" y="1935029"/>
            <a:ext cx="12404130" cy="7532325"/>
          </a:xfrm>
          <a:prstGeom prst="rect">
            <a:avLst/>
          </a:prstGeom>
        </p:spPr>
        <p:txBody>
          <a:bodyPr/>
          <a:lstStyle/>
          <a:p>
            <a:pPr lvl="0" marL="422275" indent="-422275" defTabSz="554990">
              <a:spcBef>
                <a:spcPts val="3000"/>
              </a:spcBef>
              <a:buBlip>
                <a:blip r:embed="rId2"/>
              </a:buBlip>
              <a:defRPr sz="1800">
                <a:solidFill>
                  <a:srgbClr val="000000"/>
                </a:solidFill>
              </a:defRPr>
            </a:pPr>
            <a:r>
              <a:rPr sz="3420">
                <a:solidFill>
                  <a:srgbClr val="737373"/>
                </a:solidFill>
              </a:rPr>
              <a:t>Containment - George Kennan</a:t>
            </a:r>
            <a:endParaRPr sz="3420">
              <a:solidFill>
                <a:srgbClr val="737373"/>
              </a:solidFill>
            </a:endParaRPr>
          </a:p>
          <a:p>
            <a:pPr lvl="1" marL="844550" indent="-422275" defTabSz="554990">
              <a:spcBef>
                <a:spcPts val="3000"/>
              </a:spcBef>
              <a:buBlip>
                <a:blip r:embed="rId2"/>
              </a:buBlip>
              <a:defRPr sz="1800">
                <a:solidFill>
                  <a:srgbClr val="000000"/>
                </a:solidFill>
              </a:defRPr>
            </a:pPr>
            <a:r>
              <a:rPr sz="3420">
                <a:solidFill>
                  <a:srgbClr val="737373"/>
                </a:solidFill>
              </a:rPr>
              <a:t>US sought to keep communism from spreading</a:t>
            </a:r>
            <a:endParaRPr sz="3420">
              <a:solidFill>
                <a:srgbClr val="737373"/>
              </a:solidFill>
            </a:endParaRPr>
          </a:p>
          <a:p>
            <a:pPr lvl="1" marL="844550" indent="-422275" defTabSz="554990">
              <a:spcBef>
                <a:spcPts val="3000"/>
              </a:spcBef>
              <a:buBlip>
                <a:blip r:embed="rId2"/>
              </a:buBlip>
              <a:defRPr sz="1800">
                <a:solidFill>
                  <a:srgbClr val="000000"/>
                </a:solidFill>
              </a:defRPr>
            </a:pPr>
            <a:r>
              <a:rPr sz="3420">
                <a:solidFill>
                  <a:srgbClr val="737373"/>
                </a:solidFill>
              </a:rPr>
              <a:t>Seen through:</a:t>
            </a:r>
            <a:endParaRPr sz="3420">
              <a:solidFill>
                <a:srgbClr val="737373"/>
              </a:solidFill>
            </a:endParaRPr>
          </a:p>
          <a:p>
            <a:pPr lvl="2" marL="1266825" indent="-422275" defTabSz="554990">
              <a:spcBef>
                <a:spcPts val="3000"/>
              </a:spcBef>
              <a:buBlip>
                <a:blip r:embed="rId2"/>
              </a:buBlip>
              <a:defRPr sz="1800">
                <a:solidFill>
                  <a:srgbClr val="000000"/>
                </a:solidFill>
              </a:defRPr>
            </a:pPr>
            <a:r>
              <a:rPr sz="3420">
                <a:solidFill>
                  <a:srgbClr val="737373"/>
                </a:solidFill>
              </a:rPr>
              <a:t>Collective Security - NATO</a:t>
            </a:r>
            <a:endParaRPr sz="3420">
              <a:solidFill>
                <a:srgbClr val="737373"/>
              </a:solidFill>
            </a:endParaRPr>
          </a:p>
          <a:p>
            <a:pPr lvl="2" marL="1266825" indent="-422275" defTabSz="554990">
              <a:spcBef>
                <a:spcPts val="3000"/>
              </a:spcBef>
              <a:buBlip>
                <a:blip r:embed="rId2"/>
              </a:buBlip>
              <a:defRPr sz="1800">
                <a:solidFill>
                  <a:srgbClr val="000000"/>
                </a:solidFill>
              </a:defRPr>
            </a:pPr>
            <a:r>
              <a:rPr sz="3420">
                <a:solidFill>
                  <a:srgbClr val="737373"/>
                </a:solidFill>
              </a:rPr>
              <a:t>Economic Frameworks - Truman Doctrine, Marshall Plan</a:t>
            </a:r>
            <a:endParaRPr sz="3420">
              <a:solidFill>
                <a:srgbClr val="737373"/>
              </a:solidFill>
            </a:endParaRPr>
          </a:p>
          <a:p>
            <a:pPr lvl="2" marL="1266825" indent="-422275" defTabSz="554990">
              <a:spcBef>
                <a:spcPts val="3000"/>
              </a:spcBef>
              <a:buBlip>
                <a:blip r:embed="rId2"/>
              </a:buBlip>
              <a:defRPr sz="1800">
                <a:solidFill>
                  <a:srgbClr val="000000"/>
                </a:solidFill>
              </a:defRPr>
            </a:pPr>
            <a:r>
              <a:rPr sz="3420">
                <a:solidFill>
                  <a:srgbClr val="737373"/>
                </a:solidFill>
              </a:rPr>
              <a:t>Conflicts - Korea and Vietnam (North was communist in both)</a:t>
            </a:r>
            <a:endParaRPr sz="3420">
              <a:solidFill>
                <a:srgbClr val="737373"/>
              </a:solidFill>
            </a:endParaRPr>
          </a:p>
          <a:p>
            <a:pPr lvl="0" marL="422275" indent="-422275" defTabSz="554990">
              <a:spcBef>
                <a:spcPts val="3000"/>
              </a:spcBef>
              <a:buBlip>
                <a:blip r:embed="rId2"/>
              </a:buBlip>
              <a:defRPr sz="1800">
                <a:solidFill>
                  <a:srgbClr val="000000"/>
                </a:solidFill>
              </a:defRPr>
            </a:pPr>
            <a:r>
              <a:rPr sz="3420">
                <a:solidFill>
                  <a:srgbClr val="737373"/>
                </a:solidFill>
              </a:rPr>
              <a:t>Detente and indirect confrontation</a:t>
            </a:r>
            <a:endParaRPr sz="3420">
              <a:solidFill>
                <a:srgbClr val="737373"/>
              </a:solidFill>
            </a:endParaRPr>
          </a:p>
          <a:p>
            <a:pPr lvl="1" marL="844550" indent="-422275" defTabSz="554990">
              <a:spcBef>
                <a:spcPts val="3000"/>
              </a:spcBef>
              <a:buBlip>
                <a:blip r:embed="rId2"/>
              </a:buBlip>
              <a:defRPr sz="1800">
                <a:solidFill>
                  <a:srgbClr val="000000"/>
                </a:solidFill>
              </a:defRPr>
            </a:pPr>
            <a:r>
              <a:rPr sz="3420">
                <a:solidFill>
                  <a:srgbClr val="737373"/>
                </a:solidFill>
              </a:rPr>
              <a:t>SALT vs. Cuban Missile Crisis </a:t>
            </a:r>
          </a:p>
        </p:txBody>
      </p:sp>
      <p:pic>
        <p:nvPicPr>
          <p:cNvPr id="63" name="Kennan.jpg"/>
          <p:cNvPicPr/>
          <p:nvPr/>
        </p:nvPicPr>
        <p:blipFill>
          <a:blip r:embed="rId3">
            <a:extLst/>
          </a:blip>
          <a:stretch>
            <a:fillRect/>
          </a:stretch>
        </p:blipFill>
        <p:spPr>
          <a:xfrm>
            <a:off x="8547100" y="1464733"/>
            <a:ext cx="3175000" cy="4064001"/>
          </a:xfrm>
          <a:prstGeom prst="rect">
            <a:avLst/>
          </a:prstGeom>
          <a:ln w="12700">
            <a:miter lim="400000"/>
          </a:ln>
        </p:spPr>
      </p:pic>
      <p:pic>
        <p:nvPicPr>
          <p:cNvPr id="64" name="Flag_of_NATO.png"/>
          <p:cNvPicPr/>
          <p:nvPr/>
        </p:nvPicPr>
        <p:blipFill>
          <a:blip r:embed="rId4">
            <a:extLst/>
          </a:blip>
          <a:stretch>
            <a:fillRect/>
          </a:stretch>
        </p:blipFill>
        <p:spPr>
          <a:xfrm>
            <a:off x="1854199" y="609600"/>
            <a:ext cx="5418668" cy="40640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2" fill="hold">
                                  <p:stCondLst>
                                    <p:cond delay="0"/>
                                  </p:stCondLst>
                                  <p:iterate type="el" backwards="0">
                                    <p:tmAbs val="0"/>
                                  </p:iterate>
                                  <p:childTnLst>
                                    <p:set>
                                      <p:cBhvr>
                                        <p:cTn id="16" fill="hold"/>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62">
                                            <p:txEl>
                                              <p:pRg st="3" end="3"/>
                                            </p:txEl>
                                          </p:spTgt>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0" presetID="1" grpId="3" fill="hold">
                                  <p:stCondLst>
                                    <p:cond delay="0"/>
                                  </p:stCondLst>
                                  <p:iterate type="el" backwards="0">
                                    <p:tmAbs val="0"/>
                                  </p:iterate>
                                  <p:childTnLst>
                                    <p:set>
                                      <p:cBhvr>
                                        <p:cTn id="27" fill="hold"/>
                                        <p:tgtEl>
                                          <p:spTgt spid="6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62">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62">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62">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 fill="hold">
                                  <p:stCondLst>
                                    <p:cond delay="0"/>
                                  </p:stCondLst>
                                  <p:iterate type="el" backwards="0">
                                    <p:tmAbs val="0"/>
                                  </p:iterate>
                                  <p:childTnLst>
                                    <p:set>
                                      <p:cBhvr>
                                        <p:cTn id="43" fill="hold"/>
                                        <p:tgtEl>
                                          <p:spTgt spid="62">
                                            <p:txEl>
                                              <p:pRg st="7" end="7"/>
                                            </p:txEl>
                                          </p:spTgt>
                                        </p:tgtEl>
                                        <p:attrNameLst>
                                          <p:attrName>style.visibility</p:attrName>
                                        </p:attrNameLst>
                                      </p:cBhvr>
                                      <p:to>
                                        <p:strVal val="visible"/>
                                      </p:to>
                                    </p:set>
                                  </p:childTnLst>
                                </p:cTn>
                              </p:par>
                            </p:childTnLst>
                          </p:cTn>
                        </p:par>
                        <p:par>
                          <p:cTn id="44" fill="hold">
                            <p:stCondLst>
                              <p:cond delay="0"/>
                            </p:stCondLst>
                            <p:childTnLst>
                              <p:par>
                                <p:cTn id="45" nodeType="afterEffect" presetClass="exit" presetSubtype="0" presetID="1" grpId="4" fill="hold">
                                  <p:stCondLst>
                                    <p:cond delay="0"/>
                                  </p:stCondLst>
                                  <p:iterate type="el" backwards="0">
                                    <p:tmAbs val="0"/>
                                  </p:iterate>
                                  <p:childTnLst>
                                    <p:set>
                                      <p:cBhvr>
                                        <p:cTn id="46"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 grpId="1"/>
      <p:bldP build="whole" bldLvl="1" animBg="1" rev="0" advAuto="0" spid="63" grpId="2"/>
      <p:bldP build="whole" bldLvl="1" animBg="1" rev="0" advAuto="0" spid="64" grpId="3"/>
      <p:bldP build="whole" bldLvl="1" animBg="1" rev="0" advAuto="0" spid="64"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xfrm>
            <a:off x="267344" y="266700"/>
            <a:ext cx="12470112" cy="1881254"/>
          </a:xfrm>
          <a:prstGeom prst="rect">
            <a:avLst/>
          </a:prstGeom>
        </p:spPr>
        <p:txBody>
          <a:bodyPr/>
          <a:lstStyle>
            <a:lvl1pPr algn="ctr"/>
          </a:lstStyle>
          <a:p>
            <a:pPr lvl="0">
              <a:defRPr sz="1800">
                <a:solidFill>
                  <a:srgbClr val="000000"/>
                </a:solidFill>
              </a:defRPr>
            </a:pPr>
            <a:r>
              <a:rPr sz="7200">
                <a:solidFill>
                  <a:srgbClr val="558AAB"/>
                </a:solidFill>
              </a:rPr>
              <a:t>US Foreign Policy Post WWII</a:t>
            </a:r>
          </a:p>
        </p:txBody>
      </p:sp>
      <p:sp>
        <p:nvSpPr>
          <p:cNvPr id="67" name="Shape 67"/>
          <p:cNvSpPr/>
          <p:nvPr>
            <p:ph type="body" idx="1"/>
          </p:nvPr>
        </p:nvSpPr>
        <p:spPr>
          <a:xfrm>
            <a:off x="300335" y="1935029"/>
            <a:ext cx="12404130" cy="7532325"/>
          </a:xfrm>
          <a:prstGeom prst="rect">
            <a:avLst/>
          </a:prstGeom>
        </p:spPr>
        <p:txBody>
          <a:bodyPr/>
          <a:lstStyle/>
          <a:p>
            <a:pPr lvl="0">
              <a:buBlip>
                <a:blip r:embed="rId2"/>
              </a:buBlip>
              <a:defRPr sz="1800">
                <a:solidFill>
                  <a:srgbClr val="000000"/>
                </a:solidFill>
              </a:defRPr>
            </a:pPr>
            <a:r>
              <a:rPr sz="3600">
                <a:solidFill>
                  <a:srgbClr val="737373"/>
                </a:solidFill>
              </a:rPr>
              <a:t>Cold War impact on other countries/regions?</a:t>
            </a:r>
            <a:endParaRPr sz="3600">
              <a:solidFill>
                <a:srgbClr val="737373"/>
              </a:solidFill>
            </a:endParaRPr>
          </a:p>
          <a:p>
            <a:pPr lvl="1">
              <a:buBlip>
                <a:blip r:embed="rId2"/>
              </a:buBlip>
              <a:defRPr sz="1800">
                <a:solidFill>
                  <a:srgbClr val="000000"/>
                </a:solidFill>
              </a:defRPr>
            </a:pPr>
            <a:r>
              <a:rPr sz="3600">
                <a:solidFill>
                  <a:srgbClr val="737373"/>
                </a:solidFill>
              </a:rPr>
              <a:t>US and USSR sought allies among new, decolonized countries (India)</a:t>
            </a:r>
            <a:endParaRPr sz="3600">
              <a:solidFill>
                <a:srgbClr val="737373"/>
              </a:solidFill>
            </a:endParaRPr>
          </a:p>
          <a:p>
            <a:pPr lvl="1">
              <a:buBlip>
                <a:blip r:embed="rId2"/>
              </a:buBlip>
              <a:defRPr sz="1800">
                <a:solidFill>
                  <a:srgbClr val="000000"/>
                </a:solidFill>
              </a:defRPr>
            </a:pPr>
            <a:r>
              <a:rPr sz="3600">
                <a:solidFill>
                  <a:srgbClr val="737373"/>
                </a:solidFill>
              </a:rPr>
              <a:t>Latin America - US supported non-Communist governments, even if they weren’t the most democratic</a:t>
            </a:r>
            <a:endParaRPr sz="3600">
              <a:solidFill>
                <a:srgbClr val="737373"/>
              </a:solidFill>
            </a:endParaRPr>
          </a:p>
          <a:p>
            <a:pPr lvl="1">
              <a:buBlip>
                <a:blip r:embed="rId2"/>
              </a:buBlip>
              <a:defRPr sz="1800">
                <a:solidFill>
                  <a:srgbClr val="000000"/>
                </a:solidFill>
              </a:defRPr>
            </a:pPr>
            <a:r>
              <a:rPr sz="3600">
                <a:solidFill>
                  <a:srgbClr val="737373"/>
                </a:solidFill>
              </a:rPr>
              <a:t>US involvement in the Middle East - oil crises - 1973 oil embargo</a:t>
            </a:r>
          </a:p>
        </p:txBody>
      </p:sp>
      <p:pic>
        <p:nvPicPr>
          <p:cNvPr id="68" name="OPEC Flag.png"/>
          <p:cNvPicPr/>
          <p:nvPr/>
        </p:nvPicPr>
        <p:blipFill>
          <a:blip r:embed="rId3">
            <a:extLst/>
          </a:blip>
          <a:stretch>
            <a:fillRect/>
          </a:stretch>
        </p:blipFill>
        <p:spPr>
          <a:xfrm>
            <a:off x="3776133" y="1803400"/>
            <a:ext cx="6350001" cy="38100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7">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7">
                                            <p:txEl>
                                              <p:pRg st="3" end="3"/>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2"/>
      <p:bldP build="p" bldLvl="5" animBg="1" rev="0" advAuto="0" spid="6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xfrm>
            <a:off x="267344" y="266700"/>
            <a:ext cx="12470112" cy="1881254"/>
          </a:xfrm>
          <a:prstGeom prst="rect">
            <a:avLst/>
          </a:prstGeom>
        </p:spPr>
        <p:txBody>
          <a:bodyPr/>
          <a:lstStyle>
            <a:lvl1pPr algn="ctr"/>
          </a:lstStyle>
          <a:p>
            <a:pPr lvl="0">
              <a:defRPr sz="1800">
                <a:solidFill>
                  <a:srgbClr val="000000"/>
                </a:solidFill>
              </a:defRPr>
            </a:pPr>
            <a:r>
              <a:rPr sz="7200">
                <a:solidFill>
                  <a:srgbClr val="558AAB"/>
                </a:solidFill>
              </a:rPr>
              <a:t>Cold War Domestic Issues</a:t>
            </a:r>
          </a:p>
        </p:txBody>
      </p:sp>
      <p:sp>
        <p:nvSpPr>
          <p:cNvPr id="71" name="Shape 71"/>
          <p:cNvSpPr/>
          <p:nvPr>
            <p:ph type="body" idx="1"/>
          </p:nvPr>
        </p:nvSpPr>
        <p:spPr>
          <a:xfrm>
            <a:off x="300335" y="1935029"/>
            <a:ext cx="12404130" cy="7532325"/>
          </a:xfrm>
          <a:prstGeom prst="rect">
            <a:avLst/>
          </a:prstGeom>
        </p:spPr>
        <p:txBody>
          <a:bodyPr/>
          <a:lstStyle/>
          <a:p>
            <a:pPr lvl="0" marL="417830" indent="-417830" defTabSz="549148">
              <a:spcBef>
                <a:spcPts val="3000"/>
              </a:spcBef>
              <a:buBlip>
                <a:blip r:embed="rId2"/>
              </a:buBlip>
              <a:defRPr sz="1800">
                <a:solidFill>
                  <a:srgbClr val="000000"/>
                </a:solidFill>
              </a:defRPr>
            </a:pPr>
            <a:r>
              <a:rPr sz="3384">
                <a:solidFill>
                  <a:srgbClr val="737373"/>
                </a:solidFill>
              </a:rPr>
              <a:t>Both parties supported containing communism, however:</a:t>
            </a:r>
            <a:endParaRPr sz="3384">
              <a:solidFill>
                <a:srgbClr val="737373"/>
              </a:solidFill>
            </a:endParaRPr>
          </a:p>
          <a:p>
            <a:pPr lvl="1" marL="835660" indent="-417830" defTabSz="549148">
              <a:spcBef>
                <a:spcPts val="3000"/>
              </a:spcBef>
              <a:buBlip>
                <a:blip r:embed="rId2"/>
              </a:buBlip>
              <a:defRPr sz="1800">
                <a:solidFill>
                  <a:srgbClr val="000000"/>
                </a:solidFill>
              </a:defRPr>
            </a:pPr>
            <a:r>
              <a:rPr sz="3384">
                <a:solidFill>
                  <a:srgbClr val="737373"/>
                </a:solidFill>
              </a:rPr>
              <a:t>Debates emerged over how to root out Communists</a:t>
            </a:r>
            <a:endParaRPr sz="3384">
              <a:solidFill>
                <a:srgbClr val="737373"/>
              </a:solidFill>
            </a:endParaRPr>
          </a:p>
          <a:p>
            <a:pPr lvl="2" marL="1253489" indent="-417830" defTabSz="549148">
              <a:spcBef>
                <a:spcPts val="3000"/>
              </a:spcBef>
              <a:buBlip>
                <a:blip r:embed="rId2"/>
              </a:buBlip>
              <a:defRPr sz="1800">
                <a:solidFill>
                  <a:srgbClr val="000000"/>
                </a:solidFill>
              </a:defRPr>
            </a:pPr>
            <a:r>
              <a:rPr sz="3384">
                <a:solidFill>
                  <a:srgbClr val="737373"/>
                </a:solidFill>
              </a:rPr>
              <a:t>McCarthyism, Red Scare, HUAC, Rosenbergs, etc.</a:t>
            </a:r>
            <a:endParaRPr sz="3384">
              <a:solidFill>
                <a:srgbClr val="737373"/>
              </a:solidFill>
            </a:endParaRPr>
          </a:p>
          <a:p>
            <a:pPr lvl="0" marL="417830" indent="-417830" defTabSz="549148">
              <a:spcBef>
                <a:spcPts val="3000"/>
              </a:spcBef>
              <a:buBlip>
                <a:blip r:embed="rId2"/>
              </a:buBlip>
              <a:defRPr sz="1800">
                <a:solidFill>
                  <a:srgbClr val="000000"/>
                </a:solidFill>
              </a:defRPr>
            </a:pPr>
            <a:r>
              <a:rPr sz="3384">
                <a:solidFill>
                  <a:srgbClr val="737373"/>
                </a:solidFill>
              </a:rPr>
              <a:t>Korean War - some domestic opposition</a:t>
            </a:r>
            <a:endParaRPr sz="3384">
              <a:solidFill>
                <a:srgbClr val="737373"/>
              </a:solidFill>
            </a:endParaRPr>
          </a:p>
          <a:p>
            <a:pPr lvl="0" marL="417830" indent="-417830" defTabSz="549148">
              <a:spcBef>
                <a:spcPts val="3000"/>
              </a:spcBef>
              <a:buBlip>
                <a:blip r:embed="rId2"/>
              </a:buBlip>
              <a:defRPr sz="1800">
                <a:solidFill>
                  <a:srgbClr val="000000"/>
                </a:solidFill>
              </a:defRPr>
            </a:pPr>
            <a:r>
              <a:rPr sz="3384">
                <a:solidFill>
                  <a:srgbClr val="737373"/>
                </a:solidFill>
              </a:rPr>
              <a:t>Vietnam War - large, sometimes violent protests - especially post 1968 (Tet Offensive) and 1970 (bombing of Cambodia)</a:t>
            </a:r>
            <a:endParaRPr sz="3384">
              <a:solidFill>
                <a:srgbClr val="737373"/>
              </a:solidFill>
            </a:endParaRPr>
          </a:p>
          <a:p>
            <a:pPr lvl="0" marL="417830" indent="-417830" defTabSz="549148">
              <a:spcBef>
                <a:spcPts val="3000"/>
              </a:spcBef>
              <a:buBlip>
                <a:blip r:embed="rId2"/>
              </a:buBlip>
              <a:defRPr sz="1800">
                <a:solidFill>
                  <a:srgbClr val="000000"/>
                </a:solidFill>
              </a:defRPr>
            </a:pPr>
            <a:r>
              <a:rPr sz="3384">
                <a:solidFill>
                  <a:srgbClr val="737373"/>
                </a:solidFill>
              </a:rPr>
              <a:t>Military-Industrial Complex - Eisenhower’s warning about military spending during peacetime</a:t>
            </a:r>
            <a:endParaRPr sz="3384">
              <a:solidFill>
                <a:srgbClr val="737373"/>
              </a:solidFill>
            </a:endParaRPr>
          </a:p>
          <a:p>
            <a:pPr lvl="0" marL="417830" indent="-417830" defTabSz="549148">
              <a:spcBef>
                <a:spcPts val="3000"/>
              </a:spcBef>
              <a:buBlip>
                <a:blip r:embed="rId2"/>
              </a:buBlip>
              <a:defRPr sz="1800">
                <a:solidFill>
                  <a:srgbClr val="000000"/>
                </a:solidFill>
              </a:defRPr>
            </a:pPr>
            <a:r>
              <a:rPr sz="3384">
                <a:solidFill>
                  <a:srgbClr val="737373"/>
                </a:solidFill>
              </a:rPr>
              <a:t>Debates about executive branch power (during Vietnam War - Gulf of Tonkin Resolution)</a:t>
            </a:r>
          </a:p>
        </p:txBody>
      </p:sp>
      <p:pic>
        <p:nvPicPr>
          <p:cNvPr id="72" name="501px-Joseph_McCarthy.jpg"/>
          <p:cNvPicPr/>
          <p:nvPr/>
        </p:nvPicPr>
        <p:blipFill>
          <a:blip r:embed="rId3">
            <a:extLst/>
          </a:blip>
          <a:stretch>
            <a:fillRect/>
          </a:stretch>
        </p:blipFill>
        <p:spPr>
          <a:xfrm>
            <a:off x="8217251" y="5543550"/>
            <a:ext cx="3422299" cy="4091730"/>
          </a:xfrm>
          <a:prstGeom prst="rect">
            <a:avLst/>
          </a:prstGeom>
          <a:ln w="12700">
            <a:miter lim="400000"/>
          </a:ln>
        </p:spPr>
      </p:pic>
      <p:pic>
        <p:nvPicPr>
          <p:cNvPr id="73" name="Eisenhower_in_the_Oval_Office.jpg"/>
          <p:cNvPicPr/>
          <p:nvPr/>
        </p:nvPicPr>
        <p:blipFill>
          <a:blip r:embed="rId4">
            <a:extLst/>
          </a:blip>
          <a:stretch>
            <a:fillRect/>
          </a:stretch>
        </p:blipFill>
        <p:spPr>
          <a:xfrm>
            <a:off x="1983316" y="860454"/>
            <a:ext cx="4651150" cy="58726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1">
                                            <p:txEl>
                                              <p:pRg st="2" end="2"/>
                                            </p:txEl>
                                          </p:spTgt>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0" presetID="1" grpId="2" fill="hold">
                                  <p:stCondLst>
                                    <p:cond delay="0"/>
                                  </p:stCondLst>
                                  <p:iterate type="el" backwards="0">
                                    <p:tmAbs val="0"/>
                                  </p:iterate>
                                  <p:childTnLst>
                                    <p:set>
                                      <p:cBhvr>
                                        <p:cTn id="19" fill="hold"/>
                                        <p:tgtEl>
                                          <p:spTgt spid="7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1" fill="hold">
                                  <p:stCondLst>
                                    <p:cond delay="0"/>
                                  </p:stCondLst>
                                  <p:iterate type="el" backwards="0">
                                    <p:tmAbs val="0"/>
                                  </p:iterate>
                                  <p:childTnLst>
                                    <p:set>
                                      <p:cBhvr>
                                        <p:cTn id="23" fill="hold"/>
                                        <p:tgtEl>
                                          <p:spTgt spid="7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71">
                                            <p:txEl>
                                              <p:pRg st="4" end="4"/>
                                            </p:txEl>
                                          </p:spTgt>
                                        </p:tgtEl>
                                        <p:attrNameLst>
                                          <p:attrName>style.visibility</p:attrName>
                                        </p:attrNameLst>
                                      </p:cBhvr>
                                      <p:to>
                                        <p:strVal val="visible"/>
                                      </p:to>
                                    </p:set>
                                  </p:childTnLst>
                                </p:cTn>
                              </p:par>
                            </p:childTnLst>
                          </p:cTn>
                        </p:par>
                        <p:par>
                          <p:cTn id="28" fill="hold">
                            <p:stCondLst>
                              <p:cond delay="0"/>
                            </p:stCondLst>
                            <p:childTnLst>
                              <p:par>
                                <p:cTn id="29" nodeType="afterEffect" presetClass="exit" presetSubtype="0" presetID="1" grpId="3" fill="hold">
                                  <p:stCondLst>
                                    <p:cond delay="0"/>
                                  </p:stCondLst>
                                  <p:iterate type="el" backwards="0">
                                    <p:tmAbs val="0"/>
                                  </p:iterate>
                                  <p:childTnLst>
                                    <p:set>
                                      <p:cBhvr>
                                        <p:cTn id="30" fill="hold">
                                          <p:stCondLst>
                                            <p:cond delay="0"/>
                                          </p:stCondLst>
                                        </p:cTn>
                                        <p:tgtEl>
                                          <p:spTgt spid="7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1" fill="hold">
                                  <p:stCondLst>
                                    <p:cond delay="0"/>
                                  </p:stCondLst>
                                  <p:iterate type="el" backwards="0">
                                    <p:tmAbs val="0"/>
                                  </p:iterate>
                                  <p:childTnLst>
                                    <p:set>
                                      <p:cBhvr>
                                        <p:cTn id="34" fill="hold"/>
                                        <p:tgtEl>
                                          <p:spTgt spid="71">
                                            <p:txEl>
                                              <p:pRg st="5" end="5"/>
                                            </p:txEl>
                                          </p:spTgt>
                                        </p:tgtEl>
                                        <p:attrNameLst>
                                          <p:attrName>style.visibility</p:attrName>
                                        </p:attrNameLst>
                                      </p:cBhvr>
                                      <p:to>
                                        <p:strVal val="visible"/>
                                      </p:to>
                                    </p:set>
                                  </p:childTnLst>
                                </p:cTn>
                              </p:par>
                            </p:childTnLst>
                          </p:cTn>
                        </p:par>
                        <p:par>
                          <p:cTn id="35" fill="hold">
                            <p:stCondLst>
                              <p:cond delay="0"/>
                            </p:stCondLst>
                            <p:childTnLst>
                              <p:par>
                                <p:cTn id="36" nodeType="afterEffect" presetClass="entr" presetSubtype="0" presetID="1" grpId="4" fill="hold">
                                  <p:stCondLst>
                                    <p:cond delay="0"/>
                                  </p:stCondLst>
                                  <p:iterate type="el" backwards="0">
                                    <p:tmAbs val="0"/>
                                  </p:iterate>
                                  <p:childTnLst>
                                    <p:set>
                                      <p:cBhvr>
                                        <p:cTn id="37" fill="hold"/>
                                        <p:tgtEl>
                                          <p:spTgt spid="7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 grpId="1" fill="hold">
                                  <p:stCondLst>
                                    <p:cond delay="0"/>
                                  </p:stCondLst>
                                  <p:iterate type="el" backwards="0">
                                    <p:tmAbs val="0"/>
                                  </p:iterate>
                                  <p:childTnLst>
                                    <p:set>
                                      <p:cBhvr>
                                        <p:cTn id="41" fill="hold"/>
                                        <p:tgtEl>
                                          <p:spTgt spid="71">
                                            <p:txEl>
                                              <p:pRg st="6" end="6"/>
                                            </p:txEl>
                                          </p:spTgt>
                                        </p:tgtEl>
                                        <p:attrNameLst>
                                          <p:attrName>style.visibility</p:attrName>
                                        </p:attrNameLst>
                                      </p:cBhvr>
                                      <p:to>
                                        <p:strVal val="visible"/>
                                      </p:to>
                                    </p:set>
                                  </p:childTnLst>
                                </p:cTn>
                              </p:par>
                            </p:childTnLst>
                          </p:cTn>
                        </p:par>
                        <p:par>
                          <p:cTn id="42" fill="hold">
                            <p:stCondLst>
                              <p:cond delay="0"/>
                            </p:stCondLst>
                            <p:childTnLst>
                              <p:par>
                                <p:cTn id="43" nodeType="afterEffect" presetClass="exit" presetSubtype="0" presetID="1" grpId="5" fill="hold">
                                  <p:stCondLst>
                                    <p:cond delay="0"/>
                                  </p:stCondLst>
                                  <p:iterate type="el" backwards="0">
                                    <p:tmAbs val="0"/>
                                  </p:iterate>
                                  <p:childTnLst>
                                    <p:set>
                                      <p:cBhvr>
                                        <p:cTn id="44"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 grpId="4"/>
      <p:bldP build="whole" bldLvl="1" animBg="1" rev="0" advAuto="0" spid="73" grpId="5"/>
      <p:bldP build="whole" bldLvl="1" animBg="1" rev="0" advAuto="0" spid="72" grpId="2"/>
      <p:bldP build="whole" bldLvl="1" animBg="1" rev="0" advAuto="0" spid="72" grpId="3"/>
      <p:bldP build="p" bldLvl="5" animBg="1" rev="0" advAuto="0" spid="71"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xfrm>
            <a:off x="267344" y="266700"/>
            <a:ext cx="12470112" cy="1881254"/>
          </a:xfrm>
          <a:prstGeom prst="rect">
            <a:avLst/>
          </a:prstGeom>
        </p:spPr>
        <p:txBody>
          <a:bodyPr/>
          <a:lstStyle>
            <a:lvl1pPr algn="ctr"/>
          </a:lstStyle>
          <a:p>
            <a:pPr lvl="0">
              <a:defRPr sz="1800">
                <a:solidFill>
                  <a:srgbClr val="000000"/>
                </a:solidFill>
              </a:defRPr>
            </a:pPr>
            <a:r>
              <a:rPr sz="7200">
                <a:solidFill>
                  <a:srgbClr val="558AAB"/>
                </a:solidFill>
              </a:rPr>
              <a:t>Civil Rights </a:t>
            </a:r>
          </a:p>
        </p:txBody>
      </p:sp>
      <p:sp>
        <p:nvSpPr>
          <p:cNvPr id="76" name="Shape 76"/>
          <p:cNvSpPr/>
          <p:nvPr>
            <p:ph type="body" idx="1"/>
          </p:nvPr>
        </p:nvSpPr>
        <p:spPr>
          <a:xfrm>
            <a:off x="300335" y="1935029"/>
            <a:ext cx="12404130" cy="7532325"/>
          </a:xfrm>
          <a:prstGeom prst="rect">
            <a:avLst/>
          </a:prstGeom>
        </p:spPr>
        <p:txBody>
          <a:bodyPr/>
          <a:lstStyle/>
          <a:p>
            <a:pPr lvl="0" marL="373379" indent="-373379" defTabSz="490727">
              <a:spcBef>
                <a:spcPts val="2600"/>
              </a:spcBef>
              <a:buBlip>
                <a:blip r:embed="rId2"/>
              </a:buBlip>
              <a:defRPr sz="1800">
                <a:solidFill>
                  <a:srgbClr val="000000"/>
                </a:solidFill>
              </a:defRPr>
            </a:pPr>
            <a:r>
              <a:rPr sz="3024">
                <a:solidFill>
                  <a:srgbClr val="737373"/>
                </a:solidFill>
              </a:rPr>
              <a:t>Many strategies - legal challenges, direct action, and nonviolent protests</a:t>
            </a:r>
            <a:endParaRPr sz="3024">
              <a:solidFill>
                <a:srgbClr val="737373"/>
              </a:solidFill>
            </a:endParaRPr>
          </a:p>
          <a:p>
            <a:pPr lvl="0" marL="373379" indent="-373379" defTabSz="490727">
              <a:spcBef>
                <a:spcPts val="2600"/>
              </a:spcBef>
              <a:buBlip>
                <a:blip r:embed="rId2"/>
              </a:buBlip>
              <a:defRPr sz="1800">
                <a:solidFill>
                  <a:srgbClr val="000000"/>
                </a:solidFill>
              </a:defRPr>
            </a:pPr>
            <a:r>
              <a:rPr sz="3024">
                <a:solidFill>
                  <a:srgbClr val="737373"/>
                </a:solidFill>
              </a:rPr>
              <a:t>All 3 branches of government promoted civil rights:</a:t>
            </a:r>
            <a:endParaRPr sz="3024">
              <a:solidFill>
                <a:srgbClr val="737373"/>
              </a:solidFill>
            </a:endParaRPr>
          </a:p>
          <a:p>
            <a:pPr lvl="1" marL="746759" indent="-373379" defTabSz="490727">
              <a:spcBef>
                <a:spcPts val="2600"/>
              </a:spcBef>
              <a:buBlip>
                <a:blip r:embed="rId2"/>
              </a:buBlip>
              <a:defRPr sz="1800">
                <a:solidFill>
                  <a:srgbClr val="000000"/>
                </a:solidFill>
              </a:defRPr>
            </a:pPr>
            <a:r>
              <a:rPr sz="3024">
                <a:solidFill>
                  <a:srgbClr val="737373"/>
                </a:solidFill>
              </a:rPr>
              <a:t>Executive - E.O. 9981 - desegregated military (Truman)</a:t>
            </a:r>
            <a:endParaRPr sz="3024">
              <a:solidFill>
                <a:srgbClr val="737373"/>
              </a:solidFill>
            </a:endParaRPr>
          </a:p>
          <a:p>
            <a:pPr lvl="1" marL="746759" indent="-373379" defTabSz="490727">
              <a:spcBef>
                <a:spcPts val="2600"/>
              </a:spcBef>
              <a:buBlip>
                <a:blip r:embed="rId2"/>
              </a:buBlip>
              <a:defRPr sz="1800">
                <a:solidFill>
                  <a:srgbClr val="000000"/>
                </a:solidFill>
              </a:defRPr>
            </a:pPr>
            <a:r>
              <a:rPr sz="3024">
                <a:solidFill>
                  <a:srgbClr val="737373"/>
                </a:solidFill>
              </a:rPr>
              <a:t>Judicial - Brown v. Board</a:t>
            </a:r>
            <a:endParaRPr sz="3024">
              <a:solidFill>
                <a:srgbClr val="737373"/>
              </a:solidFill>
            </a:endParaRPr>
          </a:p>
          <a:p>
            <a:pPr lvl="1" marL="746759" indent="-373379" defTabSz="490727">
              <a:spcBef>
                <a:spcPts val="2600"/>
              </a:spcBef>
              <a:buBlip>
                <a:blip r:embed="rId2"/>
              </a:buBlip>
              <a:defRPr sz="1800">
                <a:solidFill>
                  <a:srgbClr val="000000"/>
                </a:solidFill>
              </a:defRPr>
            </a:pPr>
            <a:r>
              <a:rPr sz="3024">
                <a:solidFill>
                  <a:srgbClr val="737373"/>
                </a:solidFill>
              </a:rPr>
              <a:t>Legislative - Civil Rights Act of 1964</a:t>
            </a:r>
            <a:endParaRPr sz="3024">
              <a:solidFill>
                <a:srgbClr val="737373"/>
              </a:solidFill>
            </a:endParaRPr>
          </a:p>
          <a:p>
            <a:pPr lvl="0" marL="373379" indent="-373379" defTabSz="490727">
              <a:spcBef>
                <a:spcPts val="2600"/>
              </a:spcBef>
              <a:buBlip>
                <a:blip r:embed="rId2"/>
              </a:buBlip>
              <a:defRPr sz="1800">
                <a:solidFill>
                  <a:srgbClr val="000000"/>
                </a:solidFill>
              </a:defRPr>
            </a:pPr>
            <a:r>
              <a:rPr sz="3024">
                <a:solidFill>
                  <a:srgbClr val="737373"/>
                </a:solidFill>
              </a:rPr>
              <a:t>White resistance to desegregation:</a:t>
            </a:r>
            <a:endParaRPr sz="3024">
              <a:solidFill>
                <a:srgbClr val="737373"/>
              </a:solidFill>
            </a:endParaRPr>
          </a:p>
          <a:p>
            <a:pPr lvl="1" marL="746759" indent="-373379" defTabSz="490727">
              <a:spcBef>
                <a:spcPts val="2600"/>
              </a:spcBef>
              <a:buBlip>
                <a:blip r:embed="rId2"/>
              </a:buBlip>
              <a:defRPr sz="1800">
                <a:solidFill>
                  <a:srgbClr val="000000"/>
                </a:solidFill>
              </a:defRPr>
            </a:pPr>
            <a:r>
              <a:rPr sz="3024">
                <a:solidFill>
                  <a:srgbClr val="737373"/>
                </a:solidFill>
              </a:rPr>
              <a:t>Southern Manifesto, Massive Resistance, Little Rock 9</a:t>
            </a:r>
            <a:endParaRPr sz="3024">
              <a:solidFill>
                <a:srgbClr val="737373"/>
              </a:solidFill>
            </a:endParaRPr>
          </a:p>
          <a:p>
            <a:pPr lvl="0" marL="373379" indent="-373379" defTabSz="490727">
              <a:spcBef>
                <a:spcPts val="2600"/>
              </a:spcBef>
              <a:buBlip>
                <a:blip r:embed="rId2"/>
              </a:buBlip>
              <a:defRPr sz="1800">
                <a:solidFill>
                  <a:srgbClr val="000000"/>
                </a:solidFill>
              </a:defRPr>
            </a:pPr>
            <a:r>
              <a:rPr sz="3024">
                <a:solidFill>
                  <a:srgbClr val="737373"/>
                </a:solidFill>
              </a:rPr>
              <a:t>Debates emerged among activists post 1965:</a:t>
            </a:r>
            <a:endParaRPr sz="3024">
              <a:solidFill>
                <a:srgbClr val="737373"/>
              </a:solidFill>
            </a:endParaRPr>
          </a:p>
          <a:p>
            <a:pPr lvl="1" marL="746759" indent="-373379" defTabSz="490727">
              <a:spcBef>
                <a:spcPts val="2600"/>
              </a:spcBef>
              <a:buBlip>
                <a:blip r:embed="rId2"/>
              </a:buBlip>
              <a:defRPr sz="1800">
                <a:solidFill>
                  <a:srgbClr val="000000"/>
                </a:solidFill>
              </a:defRPr>
            </a:pPr>
            <a:r>
              <a:rPr sz="3024">
                <a:solidFill>
                  <a:srgbClr val="737373"/>
                </a:solidFill>
              </a:rPr>
              <a:t>Black power (Black Panthers)</a:t>
            </a:r>
          </a:p>
        </p:txBody>
      </p:sp>
      <p:pic>
        <p:nvPicPr>
          <p:cNvPr id="77" name="1936_Thurgood_Marshall_NAACP.jpg"/>
          <p:cNvPicPr/>
          <p:nvPr/>
        </p:nvPicPr>
        <p:blipFill>
          <a:blip r:embed="rId3">
            <a:extLst/>
          </a:blip>
          <a:stretch>
            <a:fillRect/>
          </a:stretch>
        </p:blipFill>
        <p:spPr>
          <a:xfrm>
            <a:off x="8845550" y="539750"/>
            <a:ext cx="2882900" cy="4305300"/>
          </a:xfrm>
          <a:prstGeom prst="rect">
            <a:avLst/>
          </a:prstGeom>
          <a:ln w="12700">
            <a:miter lim="400000"/>
          </a:ln>
        </p:spPr>
      </p:pic>
      <p:pic>
        <p:nvPicPr>
          <p:cNvPr id="78" name="Lyndon_Johnson_signing_Civil_Rights_Act,_July_2,_1964.jpg"/>
          <p:cNvPicPr/>
          <p:nvPr/>
        </p:nvPicPr>
        <p:blipFill>
          <a:blip r:embed="rId4">
            <a:extLst/>
          </a:blip>
          <a:stretch>
            <a:fillRect/>
          </a:stretch>
        </p:blipFill>
        <p:spPr>
          <a:xfrm>
            <a:off x="1185786" y="914400"/>
            <a:ext cx="6882948" cy="461157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6">
                                            <p:txEl>
                                              <p:pRg st="3" end="3"/>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7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76">
                                            <p:txEl>
                                              <p:pRg st="4" end="4"/>
                                            </p:txEl>
                                          </p:spTgt>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0" presetID="1" grpId="3" fill="hold">
                                  <p:stCondLst>
                                    <p:cond delay="0"/>
                                  </p:stCondLst>
                                  <p:iterate type="el" backwards="0">
                                    <p:tmAbs val="0"/>
                                  </p:iterate>
                                  <p:childTnLst>
                                    <p:set>
                                      <p:cBhvr>
                                        <p:cTn id="30" fill="hold"/>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1" fill="hold">
                                  <p:stCondLst>
                                    <p:cond delay="0"/>
                                  </p:stCondLst>
                                  <p:iterate type="el" backwards="0">
                                    <p:tmAbs val="0"/>
                                  </p:iterate>
                                  <p:childTnLst>
                                    <p:set>
                                      <p:cBhvr>
                                        <p:cTn id="34" fill="hold"/>
                                        <p:tgtEl>
                                          <p:spTgt spid="7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1" fill="hold">
                                  <p:stCondLst>
                                    <p:cond delay="0"/>
                                  </p:stCondLst>
                                  <p:iterate type="el" backwards="0">
                                    <p:tmAbs val="0"/>
                                  </p:iterate>
                                  <p:childTnLst>
                                    <p:set>
                                      <p:cBhvr>
                                        <p:cTn id="38" fill="hold"/>
                                        <p:tgtEl>
                                          <p:spTgt spid="7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 fill="hold">
                                  <p:stCondLst>
                                    <p:cond delay="0"/>
                                  </p:stCondLst>
                                  <p:iterate type="el" backwards="0">
                                    <p:tmAbs val="0"/>
                                  </p:iterate>
                                  <p:childTnLst>
                                    <p:set>
                                      <p:cBhvr>
                                        <p:cTn id="42" fill="hold"/>
                                        <p:tgtEl>
                                          <p:spTgt spid="7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1" fill="hold">
                                  <p:stCondLst>
                                    <p:cond delay="0"/>
                                  </p:stCondLst>
                                  <p:iterate type="el" backwards="0">
                                    <p:tmAbs val="0"/>
                                  </p:iterate>
                                  <p:childTnLst>
                                    <p:set>
                                      <p:cBhvr>
                                        <p:cTn id="46" fill="hold"/>
                                        <p:tgtEl>
                                          <p:spTgt spid="76">
                                            <p:txEl>
                                              <p:pRg st="8" end="8"/>
                                            </p:txEl>
                                          </p:spTgt>
                                        </p:tgtEl>
                                        <p:attrNameLst>
                                          <p:attrName>style.visibility</p:attrName>
                                        </p:attrNameLst>
                                      </p:cBhvr>
                                      <p:to>
                                        <p:strVal val="visible"/>
                                      </p:to>
                                    </p:set>
                                  </p:childTnLst>
                                </p:cTn>
                              </p:par>
                            </p:childTnLst>
                          </p:cTn>
                        </p:par>
                        <p:par>
                          <p:cTn id="47" fill="hold">
                            <p:stCondLst>
                              <p:cond delay="0"/>
                            </p:stCondLst>
                            <p:childTnLst>
                              <p:par>
                                <p:cTn id="48" nodeType="afterEffect" presetClass="exit" presetSubtype="0" presetID="1" grpId="4" fill="hold">
                                  <p:stCondLst>
                                    <p:cond delay="0"/>
                                  </p:stCondLst>
                                  <p:iterate type="el" backwards="0">
                                    <p:tmAbs val="0"/>
                                  </p:iterate>
                                  <p:childTnLst>
                                    <p:set>
                                      <p:cBhvr>
                                        <p:cTn id="49" fill="hold">
                                          <p:stCondLst>
                                            <p:cond delay="0"/>
                                          </p:stCondLst>
                                        </p:cTn>
                                        <p:tgtEl>
                                          <p:spTgt spid="78"/>
                                        </p:tgtEl>
                                        <p:attrNameLst>
                                          <p:attrName>style.visibility</p:attrName>
                                        </p:attrNameLst>
                                      </p:cBhvr>
                                      <p:to>
                                        <p:strVal val="hidden"/>
                                      </p:to>
                                    </p:set>
                                  </p:childTnLst>
                                </p:cTn>
                              </p:par>
                            </p:childTnLst>
                          </p:cTn>
                        </p:par>
                        <p:par>
                          <p:cTn id="50" fill="hold">
                            <p:stCondLst>
                              <p:cond delay="0"/>
                            </p:stCondLst>
                            <p:childTnLst>
                              <p:par>
                                <p:cTn id="51" nodeType="afterEffect" presetClass="exit" presetSubtype="0" presetID="1" grpId="5" fill="hold">
                                  <p:stCondLst>
                                    <p:cond delay="0"/>
                                  </p:stCondLst>
                                  <p:iterate type="el" backwards="0">
                                    <p:tmAbs val="0"/>
                                  </p:iterate>
                                  <p:childTnLst>
                                    <p:set>
                                      <p:cBhvr>
                                        <p:cTn id="52" fill="hold">
                                          <p:stCondLst>
                                            <p:cond delay="0"/>
                                          </p:stCondLst>
                                        </p:cTn>
                                        <p:tgtEl>
                                          <p:spTgt spid="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 grpId="4"/>
      <p:bldP build="whole" bldLvl="1" animBg="1" rev="0" advAuto="0" spid="77" grpId="5"/>
      <p:bldP build="whole" bldLvl="1" animBg="1" rev="0" advAuto="0" spid="78" grpId="3"/>
      <p:bldP build="whole" bldLvl="1" animBg="1" rev="0" advAuto="0" spid="77" grpId="2"/>
      <p:bldP build="p" bldLvl="5" animBg="1" rev="0" advAuto="0" spid="7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xfrm>
            <a:off x="267344" y="266700"/>
            <a:ext cx="12470112" cy="1881254"/>
          </a:xfrm>
          <a:prstGeom prst="rect">
            <a:avLst/>
          </a:prstGeom>
        </p:spPr>
        <p:txBody>
          <a:bodyPr/>
          <a:lstStyle>
            <a:lvl1pPr algn="ctr" defTabSz="496570">
              <a:defRPr sz="6120"/>
            </a:lvl1pPr>
          </a:lstStyle>
          <a:p>
            <a:pPr lvl="0">
              <a:defRPr sz="1800">
                <a:solidFill>
                  <a:srgbClr val="000000"/>
                </a:solidFill>
              </a:defRPr>
            </a:pPr>
            <a:r>
              <a:rPr sz="6120">
                <a:solidFill>
                  <a:srgbClr val="558AAB"/>
                </a:solidFill>
              </a:rPr>
              <a:t>Rights For Other Groups and Other Social Issues </a:t>
            </a:r>
          </a:p>
        </p:txBody>
      </p:sp>
      <p:sp>
        <p:nvSpPr>
          <p:cNvPr id="81" name="Shape 81"/>
          <p:cNvSpPr/>
          <p:nvPr>
            <p:ph type="body" idx="1"/>
          </p:nvPr>
        </p:nvSpPr>
        <p:spPr>
          <a:xfrm>
            <a:off x="300335" y="1935029"/>
            <a:ext cx="12404130" cy="7532325"/>
          </a:xfrm>
          <a:prstGeom prst="rect">
            <a:avLst/>
          </a:prstGeom>
        </p:spPr>
        <p:txBody>
          <a:bodyPr/>
          <a:lstStyle/>
          <a:p>
            <a:pPr lvl="0" marL="320040" indent="-320040" defTabSz="420624">
              <a:spcBef>
                <a:spcPts val="2300"/>
              </a:spcBef>
              <a:buBlip>
                <a:blip r:embed="rId2"/>
              </a:buBlip>
              <a:defRPr sz="1800">
                <a:solidFill>
                  <a:srgbClr val="000000"/>
                </a:solidFill>
              </a:defRPr>
            </a:pPr>
            <a:r>
              <a:rPr sz="2592">
                <a:solidFill>
                  <a:srgbClr val="737373"/>
                </a:solidFill>
              </a:rPr>
              <a:t>Women’s Rights:</a:t>
            </a:r>
            <a:endParaRPr sz="2592">
              <a:solidFill>
                <a:srgbClr val="737373"/>
              </a:solidFill>
            </a:endParaRPr>
          </a:p>
          <a:p>
            <a:pPr lvl="1" marL="640080" indent="-320040" defTabSz="420624">
              <a:spcBef>
                <a:spcPts val="2300"/>
              </a:spcBef>
              <a:buBlip>
                <a:blip r:embed="rId2"/>
              </a:buBlip>
              <a:defRPr sz="1800">
                <a:solidFill>
                  <a:srgbClr val="000000"/>
                </a:solidFill>
              </a:defRPr>
            </a:pPr>
            <a:r>
              <a:rPr sz="2592">
                <a:solidFill>
                  <a:srgbClr val="737373"/>
                </a:solidFill>
              </a:rPr>
              <a:t>Betty Friedan’s </a:t>
            </a:r>
            <a:r>
              <a:rPr i="1" sz="2592">
                <a:solidFill>
                  <a:srgbClr val="737373"/>
                </a:solidFill>
              </a:rPr>
              <a:t>The Feminine Mystique</a:t>
            </a:r>
            <a:r>
              <a:rPr sz="2592">
                <a:solidFill>
                  <a:srgbClr val="737373"/>
                </a:solidFill>
              </a:rPr>
              <a:t> - challenged the 1950s “cult of domesticity”</a:t>
            </a:r>
            <a:endParaRPr sz="2592">
              <a:solidFill>
                <a:srgbClr val="737373"/>
              </a:solidFill>
            </a:endParaRPr>
          </a:p>
          <a:p>
            <a:pPr lvl="0" marL="320040" indent="-320040" defTabSz="420624">
              <a:spcBef>
                <a:spcPts val="2300"/>
              </a:spcBef>
              <a:buBlip>
                <a:blip r:embed="rId2"/>
              </a:buBlip>
              <a:defRPr sz="1800">
                <a:solidFill>
                  <a:srgbClr val="000000"/>
                </a:solidFill>
              </a:defRPr>
            </a:pPr>
            <a:r>
              <a:rPr sz="2592">
                <a:solidFill>
                  <a:srgbClr val="737373"/>
                </a:solidFill>
              </a:rPr>
              <a:t>Gays and Lesbians:</a:t>
            </a:r>
            <a:endParaRPr sz="2592">
              <a:solidFill>
                <a:srgbClr val="737373"/>
              </a:solidFill>
            </a:endParaRPr>
          </a:p>
          <a:p>
            <a:pPr lvl="1" marL="640080" indent="-320040" defTabSz="420624">
              <a:spcBef>
                <a:spcPts val="2300"/>
              </a:spcBef>
              <a:buBlip>
                <a:blip r:embed="rId2"/>
              </a:buBlip>
              <a:defRPr sz="1800">
                <a:solidFill>
                  <a:srgbClr val="000000"/>
                </a:solidFill>
              </a:defRPr>
            </a:pPr>
            <a:r>
              <a:rPr sz="2592">
                <a:solidFill>
                  <a:srgbClr val="737373"/>
                </a:solidFill>
              </a:rPr>
              <a:t>Stonewall Riots: 1969</a:t>
            </a:r>
            <a:endParaRPr sz="2592">
              <a:solidFill>
                <a:srgbClr val="737373"/>
              </a:solidFill>
            </a:endParaRPr>
          </a:p>
          <a:p>
            <a:pPr lvl="0" marL="320040" indent="-320040" defTabSz="420624">
              <a:spcBef>
                <a:spcPts val="2300"/>
              </a:spcBef>
              <a:buBlip>
                <a:blip r:embed="rId2"/>
              </a:buBlip>
              <a:defRPr sz="1800">
                <a:solidFill>
                  <a:srgbClr val="000000"/>
                </a:solidFill>
              </a:defRPr>
            </a:pPr>
            <a:r>
              <a:rPr sz="2592">
                <a:solidFill>
                  <a:srgbClr val="737373"/>
                </a:solidFill>
              </a:rPr>
              <a:t>Latinos:</a:t>
            </a:r>
            <a:endParaRPr sz="2592">
              <a:solidFill>
                <a:srgbClr val="737373"/>
              </a:solidFill>
            </a:endParaRPr>
          </a:p>
          <a:p>
            <a:pPr lvl="1" marL="640080" indent="-320040" defTabSz="420624">
              <a:spcBef>
                <a:spcPts val="2300"/>
              </a:spcBef>
              <a:buBlip>
                <a:blip r:embed="rId2"/>
              </a:buBlip>
              <a:defRPr sz="1800">
                <a:solidFill>
                  <a:srgbClr val="000000"/>
                </a:solidFill>
              </a:defRPr>
            </a:pPr>
            <a:r>
              <a:rPr sz="2592">
                <a:solidFill>
                  <a:srgbClr val="737373"/>
                </a:solidFill>
              </a:rPr>
              <a:t>Cesar Chavez - grape pickers’ strike and hunger strike </a:t>
            </a:r>
            <a:endParaRPr sz="2592">
              <a:solidFill>
                <a:srgbClr val="737373"/>
              </a:solidFill>
            </a:endParaRPr>
          </a:p>
          <a:p>
            <a:pPr lvl="0" marL="320040" indent="-320040" defTabSz="420624">
              <a:spcBef>
                <a:spcPts val="2300"/>
              </a:spcBef>
              <a:buBlip>
                <a:blip r:embed="rId2"/>
              </a:buBlip>
              <a:defRPr sz="1800">
                <a:solidFill>
                  <a:srgbClr val="000000"/>
                </a:solidFill>
              </a:defRPr>
            </a:pPr>
            <a:r>
              <a:rPr sz="2592">
                <a:solidFill>
                  <a:srgbClr val="737373"/>
                </a:solidFill>
              </a:rPr>
              <a:t>American Indians:</a:t>
            </a:r>
            <a:endParaRPr sz="2592">
              <a:solidFill>
                <a:srgbClr val="737373"/>
              </a:solidFill>
            </a:endParaRPr>
          </a:p>
          <a:p>
            <a:pPr lvl="1" marL="640080" indent="-320040" defTabSz="420624">
              <a:spcBef>
                <a:spcPts val="2300"/>
              </a:spcBef>
              <a:buBlip>
                <a:blip r:embed="rId2"/>
              </a:buBlip>
              <a:defRPr sz="1800">
                <a:solidFill>
                  <a:srgbClr val="000000"/>
                </a:solidFill>
              </a:defRPr>
            </a:pPr>
            <a:r>
              <a:rPr sz="2592">
                <a:solidFill>
                  <a:srgbClr val="737373"/>
                </a:solidFill>
              </a:rPr>
              <a:t>Indians of All Tribes (IAT) and American Indian Movement (AIM) - used protests</a:t>
            </a:r>
            <a:endParaRPr sz="2592">
              <a:solidFill>
                <a:srgbClr val="737373"/>
              </a:solidFill>
            </a:endParaRPr>
          </a:p>
          <a:p>
            <a:pPr lvl="0" marL="320040" indent="-320040" defTabSz="420624">
              <a:spcBef>
                <a:spcPts val="2300"/>
              </a:spcBef>
              <a:buBlip>
                <a:blip r:embed="rId2"/>
              </a:buBlip>
              <a:defRPr sz="1800">
                <a:solidFill>
                  <a:srgbClr val="000000"/>
                </a:solidFill>
              </a:defRPr>
            </a:pPr>
            <a:r>
              <a:rPr sz="2592">
                <a:solidFill>
                  <a:srgbClr val="737373"/>
                </a:solidFill>
              </a:rPr>
              <a:t>Awareness of Poverty:</a:t>
            </a:r>
            <a:endParaRPr sz="2592">
              <a:solidFill>
                <a:srgbClr val="737373"/>
              </a:solidFill>
            </a:endParaRPr>
          </a:p>
          <a:p>
            <a:pPr lvl="1" marL="640080" indent="-320040" defTabSz="420624">
              <a:spcBef>
                <a:spcPts val="2300"/>
              </a:spcBef>
              <a:buBlip>
                <a:blip r:embed="rId2"/>
              </a:buBlip>
              <a:defRPr sz="1800">
                <a:solidFill>
                  <a:srgbClr val="000000"/>
                </a:solidFill>
              </a:defRPr>
            </a:pPr>
            <a:r>
              <a:rPr sz="2592">
                <a:solidFill>
                  <a:srgbClr val="737373"/>
                </a:solidFill>
              </a:rPr>
              <a:t>Michael Harrington’s </a:t>
            </a:r>
            <a:r>
              <a:rPr i="1" sz="2592">
                <a:solidFill>
                  <a:srgbClr val="737373"/>
                </a:solidFill>
              </a:rPr>
              <a:t>The Other America</a:t>
            </a:r>
            <a:r>
              <a:rPr sz="2592">
                <a:solidFill>
                  <a:srgbClr val="737373"/>
                </a:solidFill>
              </a:rPr>
              <a:t> - influenced LBJ’s Great Society</a:t>
            </a:r>
          </a:p>
        </p:txBody>
      </p:sp>
      <p:pic>
        <p:nvPicPr>
          <p:cNvPr id="82" name="463px-Betty_Friedan_1960.jpg"/>
          <p:cNvPicPr/>
          <p:nvPr/>
        </p:nvPicPr>
        <p:blipFill>
          <a:blip r:embed="rId3">
            <a:extLst/>
          </a:blip>
          <a:stretch>
            <a:fillRect/>
          </a:stretch>
        </p:blipFill>
        <p:spPr>
          <a:xfrm>
            <a:off x="9267432" y="3427072"/>
            <a:ext cx="2890935" cy="3740108"/>
          </a:xfrm>
          <a:prstGeom prst="rect">
            <a:avLst/>
          </a:prstGeom>
          <a:ln w="12700">
            <a:miter lim="400000"/>
          </a:ln>
        </p:spPr>
      </p:pic>
      <p:pic>
        <p:nvPicPr>
          <p:cNvPr id="83" name="400px-Cesar_Chavez_Day.jpg"/>
          <p:cNvPicPr/>
          <p:nvPr/>
        </p:nvPicPr>
        <p:blipFill>
          <a:blip r:embed="rId4">
            <a:extLst/>
          </a:blip>
          <a:stretch>
            <a:fillRect/>
          </a:stretch>
        </p:blipFill>
        <p:spPr>
          <a:xfrm>
            <a:off x="5061967" y="948266"/>
            <a:ext cx="3176100" cy="476414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1">
                                            <p:txEl>
                                              <p:pRg st="1" end="1"/>
                                            </p:txEl>
                                          </p:spTgt>
                                        </p:tgtEl>
                                        <p:attrNameLst>
                                          <p:attrName>style.visibility</p:attrName>
                                        </p:attrNameLst>
                                      </p:cBhvr>
                                      <p:to>
                                        <p:strVal val="visible"/>
                                      </p:to>
                                    </p:set>
                                  </p:childTnLst>
                                </p:cTn>
                              </p:par>
                            </p:childTnLst>
                          </p:cTn>
                        </p:par>
                        <p:par>
                          <p:cTn id="13" fill="hold">
                            <p:stCondLst>
                              <p:cond delay="0"/>
                            </p:stCondLst>
                            <p:childTnLst>
                              <p:par>
                                <p:cTn id="14" nodeType="afterEffect" presetClass="entr" presetSubtype="0" presetID="1" grpId="2" fill="hold">
                                  <p:stCondLst>
                                    <p:cond delay="0"/>
                                  </p:stCondLst>
                                  <p:iterate type="el" backwards="0">
                                    <p:tmAbs val="0"/>
                                  </p:iterate>
                                  <p:childTnLst>
                                    <p:set>
                                      <p:cBhvr>
                                        <p:cTn id="15" fill="hold"/>
                                        <p:tgtEl>
                                          <p:spTgt spid="8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1" fill="hold">
                                  <p:stCondLst>
                                    <p:cond delay="0"/>
                                  </p:stCondLst>
                                  <p:iterate type="el" backwards="0">
                                    <p:tmAbs val="0"/>
                                  </p:iterate>
                                  <p:childTnLst>
                                    <p:set>
                                      <p:cBhvr>
                                        <p:cTn id="19" fill="hold"/>
                                        <p:tgtEl>
                                          <p:spTgt spid="8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1" fill="hold">
                                  <p:stCondLst>
                                    <p:cond delay="0"/>
                                  </p:stCondLst>
                                  <p:iterate type="el" backwards="0">
                                    <p:tmAbs val="0"/>
                                  </p:iterate>
                                  <p:childTnLst>
                                    <p:set>
                                      <p:cBhvr>
                                        <p:cTn id="23" fill="hold"/>
                                        <p:tgtEl>
                                          <p:spTgt spid="8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8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81">
                                            <p:txEl>
                                              <p:pRg st="5" end="5"/>
                                            </p:txEl>
                                          </p:spTgt>
                                        </p:tgtEl>
                                        <p:attrNameLst>
                                          <p:attrName>style.visibility</p:attrName>
                                        </p:attrNameLst>
                                      </p:cBhvr>
                                      <p:to>
                                        <p:strVal val="visible"/>
                                      </p:to>
                                    </p:set>
                                  </p:childTnLst>
                                </p:cTn>
                              </p:par>
                            </p:childTnLst>
                          </p:cTn>
                        </p:par>
                        <p:par>
                          <p:cTn id="32" fill="hold">
                            <p:stCondLst>
                              <p:cond delay="0"/>
                            </p:stCondLst>
                            <p:childTnLst>
                              <p:par>
                                <p:cTn id="33" nodeType="afterEffect" presetClass="entr" presetSubtype="0" presetID="1" grpId="3" fill="hold">
                                  <p:stCondLst>
                                    <p:cond delay="0"/>
                                  </p:stCondLst>
                                  <p:iterate type="el" backwards="0">
                                    <p:tmAbs val="0"/>
                                  </p:iterate>
                                  <p:childTnLst>
                                    <p:set>
                                      <p:cBhvr>
                                        <p:cTn id="34" fill="hold"/>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0" presetID="1" grpId="1" fill="hold">
                                  <p:stCondLst>
                                    <p:cond delay="0"/>
                                  </p:stCondLst>
                                  <p:iterate type="el" backwards="0">
                                    <p:tmAbs val="0"/>
                                  </p:iterate>
                                  <p:childTnLst>
                                    <p:set>
                                      <p:cBhvr>
                                        <p:cTn id="38" fill="hold"/>
                                        <p:tgtEl>
                                          <p:spTgt spid="81">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 fill="hold">
                                  <p:stCondLst>
                                    <p:cond delay="0"/>
                                  </p:stCondLst>
                                  <p:iterate type="el" backwards="0">
                                    <p:tmAbs val="0"/>
                                  </p:iterate>
                                  <p:childTnLst>
                                    <p:set>
                                      <p:cBhvr>
                                        <p:cTn id="42" fill="hold"/>
                                        <p:tgtEl>
                                          <p:spTgt spid="81">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1" fill="hold">
                                  <p:stCondLst>
                                    <p:cond delay="0"/>
                                  </p:stCondLst>
                                  <p:iterate type="el" backwards="0">
                                    <p:tmAbs val="0"/>
                                  </p:iterate>
                                  <p:childTnLst>
                                    <p:set>
                                      <p:cBhvr>
                                        <p:cTn id="46" fill="hold"/>
                                        <p:tgtEl>
                                          <p:spTgt spid="81">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0" presetID="1" grpId="1" fill="hold">
                                  <p:stCondLst>
                                    <p:cond delay="0"/>
                                  </p:stCondLst>
                                  <p:iterate type="el" backwards="0">
                                    <p:tmAbs val="0"/>
                                  </p:iterate>
                                  <p:childTnLst>
                                    <p:set>
                                      <p:cBhvr>
                                        <p:cTn id="50" fill="hold"/>
                                        <p:tgtEl>
                                          <p:spTgt spid="81">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1" grpId="1"/>
      <p:bldP build="whole" bldLvl="1" animBg="1" rev="0" advAuto="0" spid="82" grpId="2"/>
      <p:bldP build="whole" bldLvl="1" animBg="1" rev="0" advAuto="0" spid="83"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xfrm>
            <a:off x="267344" y="266700"/>
            <a:ext cx="12470112" cy="1881254"/>
          </a:xfrm>
          <a:prstGeom prst="rect">
            <a:avLst/>
          </a:prstGeom>
        </p:spPr>
        <p:txBody>
          <a:bodyPr/>
          <a:lstStyle>
            <a:lvl1pPr algn="ctr" defTabSz="496570">
              <a:defRPr sz="6120"/>
            </a:lvl1pPr>
          </a:lstStyle>
          <a:p>
            <a:pPr lvl="0">
              <a:defRPr sz="1800">
                <a:solidFill>
                  <a:srgbClr val="000000"/>
                </a:solidFill>
              </a:defRPr>
            </a:pPr>
            <a:r>
              <a:rPr sz="6120">
                <a:solidFill>
                  <a:srgbClr val="558AAB"/>
                </a:solidFill>
              </a:rPr>
              <a:t>Great Society  and the Supreme Court</a:t>
            </a:r>
          </a:p>
        </p:txBody>
      </p:sp>
      <p:sp>
        <p:nvSpPr>
          <p:cNvPr id="86" name="Shape 86"/>
          <p:cNvSpPr/>
          <p:nvPr>
            <p:ph type="body" idx="1"/>
          </p:nvPr>
        </p:nvSpPr>
        <p:spPr>
          <a:xfrm>
            <a:off x="300335" y="1935029"/>
            <a:ext cx="12404130" cy="7532325"/>
          </a:xfrm>
          <a:prstGeom prst="rect">
            <a:avLst/>
          </a:prstGeom>
        </p:spPr>
        <p:txBody>
          <a:bodyPr/>
          <a:lstStyle/>
          <a:p>
            <a:pPr lvl="0" marL="311150" indent="-311150" defTabSz="408940">
              <a:spcBef>
                <a:spcPts val="2200"/>
              </a:spcBef>
              <a:buBlip>
                <a:blip r:embed="rId2"/>
              </a:buBlip>
              <a:defRPr sz="1800">
                <a:solidFill>
                  <a:srgbClr val="000000"/>
                </a:solidFill>
              </a:defRPr>
            </a:pPr>
            <a:r>
              <a:rPr sz="2520">
                <a:solidFill>
                  <a:srgbClr val="737373"/>
                </a:solidFill>
              </a:rPr>
              <a:t>Liberalism - using the government to promote social wellbeing </a:t>
            </a:r>
            <a:endParaRPr sz="2520">
              <a:solidFill>
                <a:srgbClr val="737373"/>
              </a:solidFill>
            </a:endParaRPr>
          </a:p>
          <a:p>
            <a:pPr lvl="1" marL="622300" indent="-311150" defTabSz="408940">
              <a:spcBef>
                <a:spcPts val="2200"/>
              </a:spcBef>
              <a:buBlip>
                <a:blip r:embed="rId2"/>
              </a:buBlip>
              <a:defRPr sz="1800">
                <a:solidFill>
                  <a:srgbClr val="000000"/>
                </a:solidFill>
              </a:defRPr>
            </a:pPr>
            <a:r>
              <a:rPr sz="2520">
                <a:solidFill>
                  <a:srgbClr val="737373"/>
                </a:solidFill>
              </a:rPr>
              <a:t>Reached its </a:t>
            </a:r>
            <a:r>
              <a:rPr b="1" i="1" sz="2520" u="sng">
                <a:solidFill>
                  <a:srgbClr val="737373"/>
                </a:solidFill>
              </a:rPr>
              <a:t>zenith</a:t>
            </a:r>
            <a:r>
              <a:rPr sz="2520">
                <a:solidFill>
                  <a:srgbClr val="737373"/>
                </a:solidFill>
              </a:rPr>
              <a:t> under the Great Society</a:t>
            </a:r>
            <a:endParaRPr sz="2520">
              <a:solidFill>
                <a:srgbClr val="737373"/>
              </a:solidFill>
            </a:endParaRPr>
          </a:p>
          <a:p>
            <a:pPr lvl="2" marL="933450" indent="-311150" defTabSz="408940">
              <a:spcBef>
                <a:spcPts val="2200"/>
              </a:spcBef>
              <a:buBlip>
                <a:blip r:embed="rId2"/>
              </a:buBlip>
              <a:defRPr sz="1800">
                <a:solidFill>
                  <a:srgbClr val="000000"/>
                </a:solidFill>
              </a:defRPr>
            </a:pPr>
            <a:r>
              <a:rPr sz="2520">
                <a:solidFill>
                  <a:srgbClr val="737373"/>
                </a:solidFill>
              </a:rPr>
              <a:t>Sought to: </a:t>
            </a:r>
            <a:endParaRPr sz="2520">
              <a:solidFill>
                <a:srgbClr val="737373"/>
              </a:solidFill>
            </a:endParaRPr>
          </a:p>
          <a:p>
            <a:pPr lvl="3" marL="1244600" indent="-311150" defTabSz="408940">
              <a:spcBef>
                <a:spcPts val="2200"/>
              </a:spcBef>
              <a:buBlip>
                <a:blip r:embed="rId2"/>
              </a:buBlip>
              <a:defRPr sz="1800">
                <a:solidFill>
                  <a:srgbClr val="000000"/>
                </a:solidFill>
              </a:defRPr>
            </a:pPr>
            <a:r>
              <a:rPr sz="2520">
                <a:solidFill>
                  <a:srgbClr val="737373"/>
                </a:solidFill>
              </a:rPr>
              <a:t>End discrimination (Civil Rights Act of ’64, V.R. Act of ’65)</a:t>
            </a:r>
            <a:endParaRPr sz="2520">
              <a:solidFill>
                <a:srgbClr val="737373"/>
              </a:solidFill>
            </a:endParaRPr>
          </a:p>
          <a:p>
            <a:pPr lvl="3" marL="1244600" indent="-311150" defTabSz="408940">
              <a:spcBef>
                <a:spcPts val="2200"/>
              </a:spcBef>
              <a:buBlip>
                <a:blip r:embed="rId2"/>
              </a:buBlip>
              <a:defRPr sz="1800">
                <a:solidFill>
                  <a:srgbClr val="000000"/>
                </a:solidFill>
              </a:defRPr>
            </a:pPr>
            <a:r>
              <a:rPr sz="2520">
                <a:solidFill>
                  <a:srgbClr val="737373"/>
                </a:solidFill>
              </a:rPr>
              <a:t>Eliminate poverty - food stamps, Medicaid</a:t>
            </a:r>
            <a:endParaRPr sz="2520">
              <a:solidFill>
                <a:srgbClr val="737373"/>
              </a:solidFill>
            </a:endParaRPr>
          </a:p>
          <a:p>
            <a:pPr lvl="3" marL="1244600" indent="-311150" defTabSz="408940">
              <a:spcBef>
                <a:spcPts val="2200"/>
              </a:spcBef>
              <a:buBlip>
                <a:blip r:embed="rId2"/>
              </a:buBlip>
              <a:defRPr sz="1800">
                <a:solidFill>
                  <a:srgbClr val="000000"/>
                </a:solidFill>
              </a:defRPr>
            </a:pPr>
            <a:r>
              <a:rPr sz="2520">
                <a:solidFill>
                  <a:srgbClr val="737373"/>
                </a:solidFill>
              </a:rPr>
              <a:t>Fix other social issues - education</a:t>
            </a:r>
            <a:endParaRPr sz="2520">
              <a:solidFill>
                <a:srgbClr val="737373"/>
              </a:solidFill>
            </a:endParaRPr>
          </a:p>
          <a:p>
            <a:pPr lvl="0" marL="311150" indent="-311150" defTabSz="408940">
              <a:spcBef>
                <a:spcPts val="2200"/>
              </a:spcBef>
              <a:buBlip>
                <a:blip r:embed="rId2"/>
              </a:buBlip>
              <a:defRPr sz="1800">
                <a:solidFill>
                  <a:srgbClr val="000000"/>
                </a:solidFill>
              </a:defRPr>
            </a:pPr>
            <a:r>
              <a:rPr sz="2520">
                <a:solidFill>
                  <a:srgbClr val="737373"/>
                </a:solidFill>
              </a:rPr>
              <a:t>Supreme Court in the 1960s - promoted individual freedoms</a:t>
            </a:r>
            <a:endParaRPr sz="2520">
              <a:solidFill>
                <a:srgbClr val="737373"/>
              </a:solidFill>
            </a:endParaRPr>
          </a:p>
          <a:p>
            <a:pPr lvl="1" marL="622300" indent="-311150" defTabSz="408940">
              <a:spcBef>
                <a:spcPts val="2200"/>
              </a:spcBef>
              <a:buBlip>
                <a:blip r:embed="rId2"/>
              </a:buBlip>
              <a:defRPr sz="1800">
                <a:solidFill>
                  <a:srgbClr val="000000"/>
                </a:solidFill>
              </a:defRPr>
            </a:pPr>
            <a:r>
              <a:rPr sz="2520">
                <a:solidFill>
                  <a:srgbClr val="737373"/>
                </a:solidFill>
              </a:rPr>
              <a:t>Griswold v. Connecticut - established “Right to Privacy”</a:t>
            </a:r>
            <a:endParaRPr sz="2520">
              <a:solidFill>
                <a:srgbClr val="737373"/>
              </a:solidFill>
            </a:endParaRPr>
          </a:p>
          <a:p>
            <a:pPr lvl="1" marL="622300" indent="-311150" defTabSz="408940">
              <a:spcBef>
                <a:spcPts val="2200"/>
              </a:spcBef>
              <a:buBlip>
                <a:blip r:embed="rId2"/>
              </a:buBlip>
              <a:defRPr sz="1800">
                <a:solidFill>
                  <a:srgbClr val="000000"/>
                </a:solidFill>
              </a:defRPr>
            </a:pPr>
            <a:r>
              <a:rPr sz="2520">
                <a:solidFill>
                  <a:srgbClr val="737373"/>
                </a:solidFill>
              </a:rPr>
              <a:t>Helped inspire a conservative movement (more in period 9)</a:t>
            </a:r>
            <a:endParaRPr sz="2520">
              <a:solidFill>
                <a:srgbClr val="737373"/>
              </a:solidFill>
            </a:endParaRPr>
          </a:p>
          <a:p>
            <a:pPr lvl="0" marL="311150" indent="-311150" defTabSz="408940">
              <a:spcBef>
                <a:spcPts val="2200"/>
              </a:spcBef>
              <a:buBlip>
                <a:blip r:embed="rId2"/>
              </a:buBlip>
              <a:defRPr sz="1800">
                <a:solidFill>
                  <a:srgbClr val="000000"/>
                </a:solidFill>
              </a:defRPr>
            </a:pPr>
            <a:r>
              <a:rPr sz="2520">
                <a:solidFill>
                  <a:srgbClr val="737373"/>
                </a:solidFill>
              </a:rPr>
              <a:t>People on the left felt liberals did NOT go far enough to change society racially and economically</a:t>
            </a:r>
            <a:endParaRPr sz="2520">
              <a:solidFill>
                <a:srgbClr val="737373"/>
              </a:solidFill>
            </a:endParaRPr>
          </a:p>
          <a:p>
            <a:pPr lvl="1" marL="622300" indent="-311150" defTabSz="408940">
              <a:spcBef>
                <a:spcPts val="2200"/>
              </a:spcBef>
              <a:buBlip>
                <a:blip r:embed="rId2"/>
              </a:buBlip>
              <a:defRPr sz="1800">
                <a:solidFill>
                  <a:srgbClr val="000000"/>
                </a:solidFill>
              </a:defRPr>
            </a:pPr>
            <a:r>
              <a:rPr sz="2520">
                <a:solidFill>
                  <a:srgbClr val="737373"/>
                </a:solidFill>
              </a:rPr>
              <a:t>Black Panthers, SDS</a:t>
            </a:r>
          </a:p>
        </p:txBody>
      </p:sp>
      <p:pic>
        <p:nvPicPr>
          <p:cNvPr id="87" name="Huey_Newton_HS_Yearbook.jpg"/>
          <p:cNvPicPr/>
          <p:nvPr/>
        </p:nvPicPr>
        <p:blipFill>
          <a:blip r:embed="rId3">
            <a:extLst/>
          </a:blip>
          <a:stretch>
            <a:fillRect/>
          </a:stretch>
        </p:blipFill>
        <p:spPr>
          <a:xfrm>
            <a:off x="10115550" y="4495800"/>
            <a:ext cx="2527300" cy="32512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8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8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8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8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8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86">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86">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86">
                                            <p:txEl>
                                              <p:pRg st="10" end="10"/>
                                            </p:txEl>
                                          </p:spTgt>
                                        </p:tgtEl>
                                        <p:attrNameLst>
                                          <p:attrName>style.visibility</p:attrName>
                                        </p:attrNameLst>
                                      </p:cBhvr>
                                      <p:to>
                                        <p:strVal val="visible"/>
                                      </p:to>
                                    </p:set>
                                  </p:childTnLst>
                                </p:cTn>
                              </p:par>
                            </p:childTnLst>
                          </p:cTn>
                        </p:par>
                        <p:par>
                          <p:cTn id="49" fill="hold">
                            <p:stCondLst>
                              <p:cond delay="0"/>
                            </p:stCondLst>
                            <p:childTnLst>
                              <p:par>
                                <p:cTn id="50" nodeType="afterEffect" presetClass="entr" presetSubtype="0" presetID="1" grpId="2" fill="hold">
                                  <p:stCondLst>
                                    <p:cond delay="0"/>
                                  </p:stCondLst>
                                  <p:iterate type="el" backwards="0">
                                    <p:tmAbs val="0"/>
                                  </p:iterate>
                                  <p:childTnLst>
                                    <p:set>
                                      <p:cBhvr>
                                        <p:cTn id="51" fill="hold"/>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6" grpId="1"/>
      <p:bldP build="whole" bldLvl="1" animBg="1" rev="0" advAuto="0" spid="87"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xfrm>
            <a:off x="267344" y="266700"/>
            <a:ext cx="12470112" cy="1881254"/>
          </a:xfrm>
          <a:prstGeom prst="rect">
            <a:avLst/>
          </a:prstGeom>
        </p:spPr>
        <p:txBody>
          <a:bodyPr/>
          <a:lstStyle>
            <a:lvl1pPr algn="ctr" defTabSz="531622">
              <a:defRPr sz="6552"/>
            </a:lvl1pPr>
          </a:lstStyle>
          <a:p>
            <a:pPr lvl="0">
              <a:defRPr sz="1800">
                <a:solidFill>
                  <a:srgbClr val="000000"/>
                </a:solidFill>
              </a:defRPr>
            </a:pPr>
            <a:r>
              <a:rPr sz="6552">
                <a:solidFill>
                  <a:srgbClr val="558AAB"/>
                </a:solidFill>
              </a:rPr>
              <a:t>Demographics and Counterculture </a:t>
            </a:r>
          </a:p>
        </p:txBody>
      </p:sp>
      <p:sp>
        <p:nvSpPr>
          <p:cNvPr id="90" name="Shape 90"/>
          <p:cNvSpPr/>
          <p:nvPr>
            <p:ph type="body" idx="1"/>
          </p:nvPr>
        </p:nvSpPr>
        <p:spPr>
          <a:xfrm>
            <a:off x="300335" y="1935029"/>
            <a:ext cx="12404130" cy="7532325"/>
          </a:xfrm>
          <a:prstGeom prst="rect">
            <a:avLst/>
          </a:prstGeom>
        </p:spPr>
        <p:txBody>
          <a:bodyPr/>
          <a:lstStyle/>
          <a:p>
            <a:pPr lvl="0" marL="360045" indent="-360045" defTabSz="473201">
              <a:spcBef>
                <a:spcPts val="2500"/>
              </a:spcBef>
              <a:buBlip>
                <a:blip r:embed="rId2"/>
              </a:buBlip>
              <a:defRPr sz="1800">
                <a:solidFill>
                  <a:srgbClr val="000000"/>
                </a:solidFill>
              </a:defRPr>
            </a:pPr>
            <a:r>
              <a:rPr sz="2916">
                <a:solidFill>
                  <a:srgbClr val="737373"/>
                </a:solidFill>
              </a:rPr>
              <a:t>1950s image of a nuclear family?</a:t>
            </a:r>
            <a:endParaRPr sz="2916">
              <a:solidFill>
                <a:srgbClr val="737373"/>
              </a:solidFill>
            </a:endParaRPr>
          </a:p>
          <a:p>
            <a:pPr lvl="1" marL="720090" indent="-360045" defTabSz="473201">
              <a:spcBef>
                <a:spcPts val="2500"/>
              </a:spcBef>
              <a:buBlip>
                <a:blip r:embed="rId2"/>
              </a:buBlip>
              <a:defRPr sz="1800">
                <a:solidFill>
                  <a:srgbClr val="000000"/>
                </a:solidFill>
              </a:defRPr>
            </a:pPr>
            <a:r>
              <a:rPr sz="2916">
                <a:solidFill>
                  <a:srgbClr val="737373"/>
                </a:solidFill>
              </a:rPr>
              <a:t>2 children, suburbs, stay at home mom</a:t>
            </a:r>
            <a:endParaRPr sz="2916">
              <a:solidFill>
                <a:srgbClr val="737373"/>
              </a:solidFill>
            </a:endParaRPr>
          </a:p>
          <a:p>
            <a:pPr lvl="0" marL="360045" indent="-360045" defTabSz="473201">
              <a:spcBef>
                <a:spcPts val="2500"/>
              </a:spcBef>
              <a:buBlip>
                <a:blip r:embed="rId2"/>
              </a:buBlip>
              <a:defRPr sz="1800">
                <a:solidFill>
                  <a:srgbClr val="000000"/>
                </a:solidFill>
              </a:defRPr>
            </a:pPr>
            <a:r>
              <a:rPr sz="2916">
                <a:solidFill>
                  <a:srgbClr val="737373"/>
                </a:solidFill>
              </a:rPr>
              <a:t>Reality?</a:t>
            </a:r>
            <a:endParaRPr sz="2916">
              <a:solidFill>
                <a:srgbClr val="737373"/>
              </a:solidFill>
            </a:endParaRPr>
          </a:p>
          <a:p>
            <a:pPr lvl="1" marL="720090" indent="-360045" defTabSz="473201">
              <a:spcBef>
                <a:spcPts val="2500"/>
              </a:spcBef>
              <a:buBlip>
                <a:blip r:embed="rId2"/>
              </a:buBlip>
              <a:defRPr sz="1800">
                <a:solidFill>
                  <a:srgbClr val="000000"/>
                </a:solidFill>
              </a:defRPr>
            </a:pPr>
            <a:r>
              <a:rPr sz="2916">
                <a:solidFill>
                  <a:srgbClr val="737373"/>
                </a:solidFill>
              </a:rPr>
              <a:t>Women worked more and more as time went on (1970s)</a:t>
            </a:r>
            <a:endParaRPr sz="2916">
              <a:solidFill>
                <a:srgbClr val="737373"/>
              </a:solidFill>
            </a:endParaRPr>
          </a:p>
          <a:p>
            <a:pPr lvl="0" marL="360045" indent="-360045" defTabSz="473201">
              <a:spcBef>
                <a:spcPts val="2500"/>
              </a:spcBef>
              <a:buBlip>
                <a:blip r:embed="rId2"/>
              </a:buBlip>
              <a:defRPr sz="1800">
                <a:solidFill>
                  <a:srgbClr val="000000"/>
                </a:solidFill>
              </a:defRPr>
            </a:pPr>
            <a:r>
              <a:rPr sz="2916">
                <a:solidFill>
                  <a:srgbClr val="737373"/>
                </a:solidFill>
              </a:rPr>
              <a:t>Counterculture - hippies:</a:t>
            </a:r>
            <a:endParaRPr sz="2916">
              <a:solidFill>
                <a:srgbClr val="737373"/>
              </a:solidFill>
            </a:endParaRPr>
          </a:p>
          <a:p>
            <a:pPr lvl="1" marL="720090" indent="-360045" defTabSz="473201">
              <a:spcBef>
                <a:spcPts val="2500"/>
              </a:spcBef>
              <a:buBlip>
                <a:blip r:embed="rId2"/>
              </a:buBlip>
              <a:defRPr sz="1800">
                <a:solidFill>
                  <a:srgbClr val="000000"/>
                </a:solidFill>
              </a:defRPr>
            </a:pPr>
            <a:r>
              <a:rPr sz="2916">
                <a:solidFill>
                  <a:srgbClr val="737373"/>
                </a:solidFill>
              </a:rPr>
              <a:t>Challenged their parents’ generation ideals</a:t>
            </a:r>
            <a:endParaRPr sz="2916">
              <a:solidFill>
                <a:srgbClr val="737373"/>
              </a:solidFill>
            </a:endParaRPr>
          </a:p>
          <a:p>
            <a:pPr lvl="1" marL="720090" indent="-360045" defTabSz="473201">
              <a:spcBef>
                <a:spcPts val="2500"/>
              </a:spcBef>
              <a:buBlip>
                <a:blip r:embed="rId2"/>
              </a:buBlip>
              <a:defRPr sz="1800">
                <a:solidFill>
                  <a:srgbClr val="000000"/>
                </a:solidFill>
              </a:defRPr>
            </a:pPr>
            <a:r>
              <a:rPr sz="2916">
                <a:solidFill>
                  <a:srgbClr val="737373"/>
                </a:solidFill>
              </a:rPr>
              <a:t>Used drugs and instituted a sexual revolution</a:t>
            </a:r>
            <a:endParaRPr sz="2916">
              <a:solidFill>
                <a:srgbClr val="737373"/>
              </a:solidFill>
            </a:endParaRPr>
          </a:p>
          <a:p>
            <a:pPr lvl="0" marL="360045" indent="-360045" defTabSz="473201">
              <a:spcBef>
                <a:spcPts val="2500"/>
              </a:spcBef>
              <a:buBlip>
                <a:blip r:embed="rId2"/>
              </a:buBlip>
              <a:defRPr sz="1800">
                <a:solidFill>
                  <a:srgbClr val="000000"/>
                </a:solidFill>
              </a:defRPr>
            </a:pPr>
            <a:r>
              <a:rPr sz="2916">
                <a:solidFill>
                  <a:srgbClr val="737373"/>
                </a:solidFill>
              </a:rPr>
              <a:t>Debates between conservatives and liberals:</a:t>
            </a:r>
            <a:endParaRPr sz="2916">
              <a:solidFill>
                <a:srgbClr val="737373"/>
              </a:solidFill>
            </a:endParaRPr>
          </a:p>
          <a:p>
            <a:pPr lvl="1" marL="720090" indent="-360045" defTabSz="473201">
              <a:spcBef>
                <a:spcPts val="2500"/>
              </a:spcBef>
              <a:buBlip>
                <a:blip r:embed="rId2"/>
              </a:buBlip>
              <a:defRPr sz="1800">
                <a:solidFill>
                  <a:srgbClr val="000000"/>
                </a:solidFill>
              </a:defRPr>
            </a:pPr>
            <a:r>
              <a:rPr sz="2916">
                <a:solidFill>
                  <a:srgbClr val="737373"/>
                </a:solidFill>
              </a:rPr>
              <a:t>Bakke v. University of California:</a:t>
            </a:r>
            <a:endParaRPr sz="2916">
              <a:solidFill>
                <a:srgbClr val="737373"/>
              </a:solidFill>
            </a:endParaRPr>
          </a:p>
          <a:p>
            <a:pPr lvl="2" marL="1080135" indent="-360045" defTabSz="473201">
              <a:spcBef>
                <a:spcPts val="2500"/>
              </a:spcBef>
              <a:buBlip>
                <a:blip r:embed="rId2"/>
              </a:buBlip>
              <a:defRPr sz="1800">
                <a:solidFill>
                  <a:srgbClr val="000000"/>
                </a:solidFill>
              </a:defRPr>
            </a:pPr>
            <a:r>
              <a:rPr sz="2916">
                <a:solidFill>
                  <a:srgbClr val="737373"/>
                </a:solidFill>
              </a:rPr>
              <a:t>Overturned quotas for minority applicants</a:t>
            </a:r>
          </a:p>
        </p:txBody>
      </p:sp>
      <p:pic>
        <p:nvPicPr>
          <p:cNvPr id="91" name="470px-Cleaver_family_Leave_it_to_Beaver_1960.jpg"/>
          <p:cNvPicPr/>
          <p:nvPr/>
        </p:nvPicPr>
        <p:blipFill>
          <a:blip r:embed="rId3">
            <a:extLst/>
          </a:blip>
          <a:stretch>
            <a:fillRect/>
          </a:stretch>
        </p:blipFill>
        <p:spPr>
          <a:xfrm>
            <a:off x="9359324" y="4978400"/>
            <a:ext cx="3200977" cy="4086352"/>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90">
                                            <p:txEl>
                                              <p:pRg st="1" end="1"/>
                                            </p:txEl>
                                          </p:spTgt>
                                        </p:tgtEl>
                                        <p:attrNameLst>
                                          <p:attrName>style.visibility</p:attrName>
                                        </p:attrNameLst>
                                      </p:cBhvr>
                                      <p:to>
                                        <p:strVal val="visible"/>
                                      </p:to>
                                    </p:set>
                                  </p:childTnLst>
                                </p:cTn>
                              </p:par>
                            </p:childTnLst>
                          </p:cTn>
                        </p:par>
                        <p:par>
                          <p:cTn id="13" fill="hold">
                            <p:stCondLst>
                              <p:cond delay="0"/>
                            </p:stCondLst>
                            <p:childTnLst>
                              <p:par>
                                <p:cTn id="14" nodeType="afterEffect" presetClass="entr" presetSubtype="0" presetID="1" grpId="2" fill="hold">
                                  <p:stCondLst>
                                    <p:cond delay="0"/>
                                  </p:stCondLst>
                                  <p:iterate type="el" backwards="0">
                                    <p:tmAbs val="0"/>
                                  </p:iterate>
                                  <p:childTnLst>
                                    <p:set>
                                      <p:cBhvr>
                                        <p:cTn id="15" fill="hold"/>
                                        <p:tgtEl>
                                          <p:spTgt spid="9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 grpId="1" fill="hold">
                                  <p:stCondLst>
                                    <p:cond delay="0"/>
                                  </p:stCondLst>
                                  <p:iterate type="el" backwards="0">
                                    <p:tmAbs val="0"/>
                                  </p:iterate>
                                  <p:childTnLst>
                                    <p:set>
                                      <p:cBhvr>
                                        <p:cTn id="19" fill="hold"/>
                                        <p:tgtEl>
                                          <p:spTgt spid="9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1" fill="hold">
                                  <p:stCondLst>
                                    <p:cond delay="0"/>
                                  </p:stCondLst>
                                  <p:iterate type="el" backwards="0">
                                    <p:tmAbs val="0"/>
                                  </p:iterate>
                                  <p:childTnLst>
                                    <p:set>
                                      <p:cBhvr>
                                        <p:cTn id="23" fill="hold"/>
                                        <p:tgtEl>
                                          <p:spTgt spid="9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9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9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90">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90">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 fill="hold">
                                  <p:stCondLst>
                                    <p:cond delay="0"/>
                                  </p:stCondLst>
                                  <p:iterate type="el" backwards="0">
                                    <p:tmAbs val="0"/>
                                  </p:iterate>
                                  <p:childTnLst>
                                    <p:set>
                                      <p:cBhvr>
                                        <p:cTn id="43" fill="hold"/>
                                        <p:tgtEl>
                                          <p:spTgt spid="90">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1" fill="hold">
                                  <p:stCondLst>
                                    <p:cond delay="0"/>
                                  </p:stCondLst>
                                  <p:iterate type="el" backwards="0">
                                    <p:tmAbs val="0"/>
                                  </p:iterate>
                                  <p:childTnLst>
                                    <p:set>
                                      <p:cBhvr>
                                        <p:cTn id="47" fill="hold"/>
                                        <p:tgtEl>
                                          <p:spTgt spid="90">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0" grpId="1"/>
      <p:bldP build="whole" bldLvl="1" animBg="1" rev="0" advAuto="0" spid="91"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77198"/>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