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media/image2.jpeg" ContentType="image/jpeg"/>
  <Override PartName="/ppt/media/image3.jpeg" ContentType="image/jpeg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</p:sldIdLst>
  <p:sldSz cx="13004800" cy="9753600"/>
  <p:notesSz cx="6858000" cy="9144000"/>
  <p:defaultTextStyle>
    <a:lvl1pPr algn="ctr" defTabSz="584200">
      <a:defRPr sz="3600">
        <a:solidFill>
          <a:srgbClr val="72675A"/>
        </a:solidFill>
        <a:latin typeface="+mj-lt"/>
        <a:ea typeface="+mj-ea"/>
        <a:cs typeface="+mj-cs"/>
        <a:sym typeface="Baskerville"/>
      </a:defRPr>
    </a:lvl1pPr>
    <a:lvl2pPr indent="228600" algn="ctr" defTabSz="584200">
      <a:defRPr sz="3600">
        <a:solidFill>
          <a:srgbClr val="72675A"/>
        </a:solidFill>
        <a:latin typeface="+mj-lt"/>
        <a:ea typeface="+mj-ea"/>
        <a:cs typeface="+mj-cs"/>
        <a:sym typeface="Baskerville"/>
      </a:defRPr>
    </a:lvl2pPr>
    <a:lvl3pPr indent="457200" algn="ctr" defTabSz="584200">
      <a:defRPr sz="3600">
        <a:solidFill>
          <a:srgbClr val="72675A"/>
        </a:solidFill>
        <a:latin typeface="+mj-lt"/>
        <a:ea typeface="+mj-ea"/>
        <a:cs typeface="+mj-cs"/>
        <a:sym typeface="Baskerville"/>
      </a:defRPr>
    </a:lvl3pPr>
    <a:lvl4pPr indent="685800" algn="ctr" defTabSz="584200">
      <a:defRPr sz="3600">
        <a:solidFill>
          <a:srgbClr val="72675A"/>
        </a:solidFill>
        <a:latin typeface="+mj-lt"/>
        <a:ea typeface="+mj-ea"/>
        <a:cs typeface="+mj-cs"/>
        <a:sym typeface="Baskerville"/>
      </a:defRPr>
    </a:lvl4pPr>
    <a:lvl5pPr indent="914400" algn="ctr" defTabSz="584200">
      <a:defRPr sz="3600">
        <a:solidFill>
          <a:srgbClr val="72675A"/>
        </a:solidFill>
        <a:latin typeface="+mj-lt"/>
        <a:ea typeface="+mj-ea"/>
        <a:cs typeface="+mj-cs"/>
        <a:sym typeface="Baskerville"/>
      </a:defRPr>
    </a:lvl5pPr>
    <a:lvl6pPr indent="1143000" algn="ctr" defTabSz="584200">
      <a:defRPr sz="3600">
        <a:solidFill>
          <a:srgbClr val="72675A"/>
        </a:solidFill>
        <a:latin typeface="+mj-lt"/>
        <a:ea typeface="+mj-ea"/>
        <a:cs typeface="+mj-cs"/>
        <a:sym typeface="Baskerville"/>
      </a:defRPr>
    </a:lvl6pPr>
    <a:lvl7pPr indent="1371600" algn="ctr" defTabSz="584200">
      <a:defRPr sz="3600">
        <a:solidFill>
          <a:srgbClr val="72675A"/>
        </a:solidFill>
        <a:latin typeface="+mj-lt"/>
        <a:ea typeface="+mj-ea"/>
        <a:cs typeface="+mj-cs"/>
        <a:sym typeface="Baskerville"/>
      </a:defRPr>
    </a:lvl7pPr>
    <a:lvl8pPr indent="1600200" algn="ctr" defTabSz="584200">
      <a:defRPr sz="3600">
        <a:solidFill>
          <a:srgbClr val="72675A"/>
        </a:solidFill>
        <a:latin typeface="+mj-lt"/>
        <a:ea typeface="+mj-ea"/>
        <a:cs typeface="+mj-cs"/>
        <a:sym typeface="Baskerville"/>
      </a:defRPr>
    </a:lvl8pPr>
    <a:lvl9pPr indent="1828800" algn="ctr" defTabSz="584200">
      <a:defRPr sz="3600">
        <a:solidFill>
          <a:srgbClr val="72675A"/>
        </a:solidFill>
        <a:latin typeface="+mj-lt"/>
        <a:ea typeface="+mj-ea"/>
        <a:cs typeface="+mj-cs"/>
        <a:sym typeface="Baskervill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CCCDCB"/>
              </a:solidFill>
              <a:prstDash val="solid"/>
              <a:miter lim="400000"/>
            </a:ln>
          </a:left>
          <a:right>
            <a:ln w="12700" cap="flat">
              <a:solidFill>
                <a:srgbClr val="CCCDCB"/>
              </a:solidFill>
              <a:prstDash val="solid"/>
              <a:miter lim="400000"/>
            </a:ln>
          </a:right>
          <a:top>
            <a:ln w="12700" cap="flat">
              <a:solidFill>
                <a:srgbClr val="CCCDCB"/>
              </a:solidFill>
              <a:prstDash val="solid"/>
              <a:miter lim="400000"/>
            </a:ln>
          </a:top>
          <a:bottom>
            <a:ln w="12700" cap="flat">
              <a:solidFill>
                <a:srgbClr val="CCCDCB"/>
              </a:solidFill>
              <a:prstDash val="solid"/>
              <a:miter lim="400000"/>
            </a:ln>
          </a:bottom>
          <a:insideH>
            <a:ln w="12700" cap="flat">
              <a:solidFill>
                <a:srgbClr val="CCCDCB"/>
              </a:solidFill>
              <a:prstDash val="solid"/>
              <a:miter lim="400000"/>
            </a:ln>
          </a:insideH>
          <a:insideV>
            <a:ln w="12700" cap="flat">
              <a:solidFill>
                <a:srgbClr val="CCCD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28D8E">
              <a:alpha val="20000"/>
            </a:srgbClr>
          </a:solidFill>
        </a:fill>
      </a:tcStyle>
    </a:band2H>
    <a:firstCol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CCCDCB"/>
              </a:solidFill>
              <a:prstDash val="solid"/>
              <a:miter lim="400000"/>
            </a:ln>
          </a:left>
          <a:right>
            <a:ln w="38100" cap="flat">
              <a:solidFill>
                <a:srgbClr val="CCCDCB"/>
              </a:solidFill>
              <a:prstDash val="solid"/>
              <a:miter lim="400000"/>
            </a:ln>
          </a:right>
          <a:top>
            <a:ln w="12700" cap="flat">
              <a:solidFill>
                <a:srgbClr val="CCCDCB"/>
              </a:solidFill>
              <a:prstDash val="solid"/>
              <a:miter lim="400000"/>
            </a:ln>
          </a:top>
          <a:bottom>
            <a:ln w="12700" cap="flat">
              <a:solidFill>
                <a:srgbClr val="CCCDCB"/>
              </a:solidFill>
              <a:prstDash val="solid"/>
              <a:miter lim="400000"/>
            </a:ln>
          </a:bottom>
          <a:insideH>
            <a:ln w="12700" cap="flat">
              <a:solidFill>
                <a:srgbClr val="CCCDCB"/>
              </a:solidFill>
              <a:prstDash val="solid"/>
              <a:miter lim="400000"/>
            </a:ln>
          </a:insideH>
          <a:insideV>
            <a:ln w="12700" cap="flat">
              <a:solidFill>
                <a:srgbClr val="CCCDCB"/>
              </a:solidFill>
              <a:prstDash val="solid"/>
              <a:miter lim="400000"/>
            </a:ln>
          </a:insideV>
        </a:tcBdr>
        <a:fill>
          <a:solidFill>
            <a:srgbClr val="EBEBE3"/>
          </a:solidFill>
        </a:fill>
      </a:tcStyle>
    </a:firstCol>
    <a:lastRow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CCCDCB"/>
              </a:solidFill>
              <a:prstDash val="solid"/>
              <a:miter lim="400000"/>
            </a:ln>
          </a:left>
          <a:right>
            <a:ln w="12700" cap="flat">
              <a:solidFill>
                <a:srgbClr val="CCCDCB"/>
              </a:solidFill>
              <a:prstDash val="solid"/>
              <a:miter lim="400000"/>
            </a:ln>
          </a:right>
          <a:top>
            <a:ln w="38100" cap="flat">
              <a:solidFill>
                <a:srgbClr val="CCCDCB"/>
              </a:solidFill>
              <a:prstDash val="solid"/>
              <a:miter lim="400000"/>
            </a:ln>
          </a:top>
          <a:bottom>
            <a:ln w="12700" cap="flat">
              <a:solidFill>
                <a:srgbClr val="CCCDCB"/>
              </a:solidFill>
              <a:prstDash val="solid"/>
              <a:miter lim="400000"/>
            </a:ln>
          </a:bottom>
          <a:insideH>
            <a:ln w="12700" cap="flat">
              <a:solidFill>
                <a:srgbClr val="CCCDCB"/>
              </a:solidFill>
              <a:prstDash val="solid"/>
              <a:miter lim="400000"/>
            </a:ln>
          </a:insideH>
          <a:insideV>
            <a:ln w="12700" cap="flat">
              <a:solidFill>
                <a:srgbClr val="CCCDCB"/>
              </a:solidFill>
              <a:prstDash val="solid"/>
              <a:miter lim="400000"/>
            </a:ln>
          </a:insideV>
        </a:tcBdr>
        <a:fill>
          <a:solidFill>
            <a:srgbClr val="EBEBE3"/>
          </a:solidFill>
        </a:fill>
      </a:tcStyle>
    </a:lastRow>
    <a:firstRow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CCCDCB"/>
              </a:solidFill>
              <a:prstDash val="solid"/>
              <a:miter lim="400000"/>
            </a:ln>
          </a:left>
          <a:right>
            <a:ln w="12700" cap="flat">
              <a:solidFill>
                <a:srgbClr val="CCCDCB"/>
              </a:solidFill>
              <a:prstDash val="solid"/>
              <a:miter lim="400000"/>
            </a:ln>
          </a:right>
          <a:top>
            <a:ln w="12700" cap="flat">
              <a:solidFill>
                <a:srgbClr val="CCCDCB"/>
              </a:solidFill>
              <a:prstDash val="solid"/>
              <a:miter lim="400000"/>
            </a:ln>
          </a:top>
          <a:bottom>
            <a:ln w="38100" cap="flat">
              <a:solidFill>
                <a:srgbClr val="CCCDCB"/>
              </a:solidFill>
              <a:prstDash val="solid"/>
              <a:miter lim="400000"/>
            </a:ln>
          </a:bottom>
          <a:insideH>
            <a:ln w="12700" cap="flat">
              <a:solidFill>
                <a:srgbClr val="CCCDCB"/>
              </a:solidFill>
              <a:prstDash val="solid"/>
              <a:miter lim="400000"/>
            </a:ln>
          </a:insideH>
          <a:insideV>
            <a:ln w="12700" cap="flat">
              <a:solidFill>
                <a:srgbClr val="CCCDCB"/>
              </a:solidFill>
              <a:prstDash val="solid"/>
              <a:miter lim="400000"/>
            </a:ln>
          </a:insideV>
        </a:tcBdr>
        <a:fill>
          <a:solidFill>
            <a:srgbClr val="EBEBE3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6350" cap="flat">
              <a:solidFill>
                <a:srgbClr val="516345"/>
              </a:solidFill>
              <a:prstDash val="solid"/>
              <a:miter lim="400000"/>
            </a:ln>
          </a:left>
          <a:right>
            <a:ln w="6350" cap="flat">
              <a:solidFill>
                <a:srgbClr val="516345"/>
              </a:solidFill>
              <a:prstDash val="solid"/>
              <a:miter lim="400000"/>
            </a:ln>
          </a:right>
          <a:top>
            <a:ln w="6350" cap="flat">
              <a:solidFill>
                <a:srgbClr val="516345"/>
              </a:solidFill>
              <a:prstDash val="solid"/>
              <a:miter lim="400000"/>
            </a:ln>
          </a:top>
          <a:bottom>
            <a:ln w="6350" cap="flat">
              <a:solidFill>
                <a:srgbClr val="516345"/>
              </a:solidFill>
              <a:prstDash val="solid"/>
              <a:miter lim="400000"/>
            </a:ln>
          </a:bottom>
          <a:insideH>
            <a:ln w="6350" cap="flat">
              <a:solidFill>
                <a:srgbClr val="516345"/>
              </a:solidFill>
              <a:prstDash val="solid"/>
              <a:miter lim="400000"/>
            </a:ln>
          </a:insideH>
          <a:insideV>
            <a:ln w="6350" cap="flat">
              <a:solidFill>
                <a:srgbClr val="516345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ajor">
          <a:srgbClr val="000000"/>
        </a:fontRef>
        <a:srgbClr val="000000"/>
      </a:tcTxStyle>
      <a:tcStyle>
        <a:tcBdr>
          <a:left>
            <a:ln w="6350" cap="flat">
              <a:solidFill>
                <a:srgbClr val="516345"/>
              </a:solidFill>
              <a:prstDash val="solid"/>
              <a:miter lim="400000"/>
            </a:ln>
          </a:left>
          <a:right>
            <a:ln w="6350" cap="flat">
              <a:solidFill>
                <a:srgbClr val="516345"/>
              </a:solidFill>
              <a:prstDash val="solid"/>
              <a:miter lim="400000"/>
            </a:ln>
          </a:right>
          <a:top>
            <a:ln w="6350" cap="flat">
              <a:solidFill>
                <a:srgbClr val="516345"/>
              </a:solidFill>
              <a:prstDash val="solid"/>
              <a:miter lim="400000"/>
            </a:ln>
          </a:top>
          <a:bottom>
            <a:ln w="6350" cap="flat">
              <a:solidFill>
                <a:srgbClr val="516345"/>
              </a:solidFill>
              <a:prstDash val="solid"/>
              <a:miter lim="400000"/>
            </a:ln>
          </a:bottom>
          <a:insideH>
            <a:ln w="6350" cap="flat">
              <a:solidFill>
                <a:srgbClr val="516345"/>
              </a:solidFill>
              <a:prstDash val="solid"/>
              <a:miter lim="400000"/>
            </a:ln>
          </a:insideH>
          <a:insideV>
            <a:ln w="6350" cap="flat">
              <a:solidFill>
                <a:srgbClr val="516345"/>
              </a:solidFill>
              <a:prstDash val="solid"/>
              <a:miter lim="400000"/>
            </a:ln>
          </a:insideV>
        </a:tcBdr>
        <a:fill>
          <a:solidFill>
            <a:srgbClr val="E5E1C5"/>
          </a:solidFill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6350" cap="flat">
              <a:solidFill>
                <a:srgbClr val="516345"/>
              </a:solidFill>
              <a:prstDash val="solid"/>
              <a:miter lim="400000"/>
            </a:ln>
          </a:left>
          <a:right>
            <a:ln w="6350" cap="flat">
              <a:solidFill>
                <a:srgbClr val="516345"/>
              </a:solidFill>
              <a:prstDash val="solid"/>
              <a:miter lim="400000"/>
            </a:ln>
          </a:right>
          <a:top>
            <a:ln w="6350" cap="flat">
              <a:solidFill>
                <a:srgbClr val="516345"/>
              </a:solidFill>
              <a:prstDash val="solid"/>
              <a:miter lim="400000"/>
            </a:ln>
          </a:top>
          <a:bottom>
            <a:ln w="6350" cap="flat">
              <a:solidFill>
                <a:srgbClr val="516345"/>
              </a:solidFill>
              <a:prstDash val="solid"/>
              <a:miter lim="400000"/>
            </a:ln>
          </a:bottom>
          <a:insideH>
            <a:ln w="6350" cap="flat">
              <a:solidFill>
                <a:srgbClr val="516345"/>
              </a:solidFill>
              <a:prstDash val="solid"/>
              <a:miter lim="400000"/>
            </a:ln>
          </a:insideH>
          <a:insideV>
            <a:ln w="6350" cap="flat">
              <a:solidFill>
                <a:srgbClr val="516345"/>
              </a:solidFill>
              <a:prstDash val="solid"/>
              <a:miter lim="400000"/>
            </a:ln>
          </a:insideV>
        </a:tcBdr>
        <a:fill>
          <a:solidFill>
            <a:srgbClr val="B0C09A"/>
          </a:solidFill>
        </a:fill>
      </a:tcStyle>
    </a:lastRow>
    <a:firstRow>
      <a:tcTxStyle b="off" i="off">
        <a:fontRef idx="major">
          <a:srgbClr val="000000"/>
        </a:fontRef>
        <a:srgbClr val="000000"/>
      </a:tcTxStyle>
      <a:tcStyle>
        <a:tcBdr>
          <a:left>
            <a:ln w="6350" cap="flat">
              <a:solidFill>
                <a:srgbClr val="516345"/>
              </a:solidFill>
              <a:prstDash val="solid"/>
              <a:miter lim="400000"/>
            </a:ln>
          </a:left>
          <a:right>
            <a:ln w="6350" cap="flat">
              <a:solidFill>
                <a:srgbClr val="516345"/>
              </a:solidFill>
              <a:prstDash val="solid"/>
              <a:miter lim="400000"/>
            </a:ln>
          </a:right>
          <a:top>
            <a:ln w="6350" cap="flat">
              <a:solidFill>
                <a:srgbClr val="516345"/>
              </a:solidFill>
              <a:prstDash val="solid"/>
              <a:miter lim="400000"/>
            </a:ln>
          </a:top>
          <a:bottom>
            <a:ln w="6350" cap="flat">
              <a:solidFill>
                <a:srgbClr val="516345"/>
              </a:solidFill>
              <a:prstDash val="solid"/>
              <a:miter lim="400000"/>
            </a:ln>
          </a:bottom>
          <a:insideH>
            <a:ln w="6350" cap="flat">
              <a:solidFill>
                <a:srgbClr val="516345"/>
              </a:solidFill>
              <a:prstDash val="solid"/>
              <a:miter lim="400000"/>
            </a:ln>
          </a:insideH>
          <a:insideV>
            <a:ln w="6350" cap="flat">
              <a:solidFill>
                <a:srgbClr val="516345"/>
              </a:solidFill>
              <a:prstDash val="solid"/>
              <a:miter lim="400000"/>
            </a:ln>
          </a:insideV>
        </a:tcBdr>
        <a:fill>
          <a:solidFill>
            <a:srgbClr val="B0C09A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44444"/>
              </a:solidFill>
              <a:prstDash val="solid"/>
              <a:miter lim="400000"/>
            </a:ln>
          </a:top>
          <a:bottom>
            <a:ln w="12700" cap="flat">
              <a:solidFill>
                <a:srgbClr val="444444"/>
              </a:solidFill>
              <a:prstDash val="solid"/>
              <a:miter lim="400000"/>
            </a:ln>
          </a:bottom>
          <a:insideH>
            <a:ln w="12700" cap="flat">
              <a:solidFill>
                <a:srgbClr val="444444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9AB0B5">
              <a:alpha val="10000"/>
            </a:srgbClr>
          </a:solidFill>
        </a:fill>
      </a:tcStyle>
    </a:band2H>
    <a:firstCo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5E7385"/>
              </a:solidFill>
              <a:prstDash val="solid"/>
              <a:miter lim="400000"/>
            </a:ln>
          </a:left>
          <a:right>
            <a:ln w="12700" cap="flat">
              <a:solidFill>
                <a:srgbClr val="444444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ADBD7"/>
          </a:solidFill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44444"/>
              </a:solidFill>
              <a:prstDash val="solid"/>
              <a:miter lim="400000"/>
            </a:ln>
          </a:top>
          <a:bottom>
            <a:ln w="12700" cap="flat">
              <a:solidFill>
                <a:srgbClr val="5E7385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AB0B5"/>
          </a:solidFill>
        </a:fill>
      </a:tcStyle>
    </a:lastRow>
    <a:fir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E7385"/>
              </a:solidFill>
              <a:prstDash val="solid"/>
              <a:miter lim="400000"/>
            </a:ln>
          </a:top>
          <a:bottom>
            <a:ln w="12700" cap="flat">
              <a:solidFill>
                <a:srgbClr val="44444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AB0B5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949E9F"/>
              </a:solidFill>
              <a:prstDash val="solid"/>
              <a:miter lim="400000"/>
            </a:ln>
          </a:left>
          <a:right>
            <a:ln w="12700" cap="flat">
              <a:solidFill>
                <a:srgbClr val="949E9F"/>
              </a:solidFill>
              <a:prstDash val="solid"/>
              <a:miter lim="400000"/>
            </a:ln>
          </a:right>
          <a:top>
            <a:ln w="12700" cap="flat">
              <a:solidFill>
                <a:srgbClr val="949E9F"/>
              </a:solidFill>
              <a:prstDash val="solid"/>
              <a:miter lim="400000"/>
            </a:ln>
          </a:top>
          <a:bottom>
            <a:ln w="12700" cap="flat">
              <a:solidFill>
                <a:srgbClr val="949E9F"/>
              </a:solidFill>
              <a:prstDash val="solid"/>
              <a:miter lim="400000"/>
            </a:ln>
          </a:bottom>
          <a:insideH>
            <a:ln w="12700" cap="flat">
              <a:solidFill>
                <a:srgbClr val="949E9F"/>
              </a:solidFill>
              <a:prstDash val="solid"/>
              <a:miter lim="400000"/>
            </a:ln>
          </a:insideH>
          <a:insideV>
            <a:ln w="12700" cap="flat">
              <a:solidFill>
                <a:srgbClr val="949E9F"/>
              </a:solidFill>
              <a:prstDash val="solid"/>
              <a:miter lim="400000"/>
            </a:ln>
          </a:insideV>
        </a:tcBdr>
        <a:fill>
          <a:solidFill>
            <a:srgbClr val="E2E0D9"/>
          </a:solidFill>
        </a:fill>
      </a:tcStyle>
    </a:wholeTbl>
    <a:band2H>
      <a:tcTxStyle b="def" i="def"/>
      <a:tcStyle>
        <a:tcBdr/>
        <a:fill>
          <a:solidFill>
            <a:srgbClr val="EFECE5"/>
          </a:solidFill>
        </a:fill>
      </a:tcStyle>
    </a:band2H>
    <a:firstCo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7D7054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52922"/>
              </a:solidFill>
              <a:prstDash val="solid"/>
              <a:miter lim="400000"/>
            </a:ln>
          </a:top>
          <a:bottom>
            <a:ln w="12700" cap="flat">
              <a:solidFill>
                <a:srgbClr val="352922"/>
              </a:solidFill>
              <a:prstDash val="solid"/>
              <a:miter lim="400000"/>
            </a:ln>
          </a:bottom>
          <a:insideH>
            <a:ln w="12700" cap="flat">
              <a:solidFill>
                <a:srgbClr val="352922"/>
              </a:solidFill>
              <a:prstDash val="solid"/>
              <a:miter lim="400000"/>
            </a:ln>
          </a:insideH>
          <a:insideV>
            <a:ln w="12700" cap="flat">
              <a:solidFill>
                <a:srgbClr val="352922"/>
              </a:solidFill>
              <a:prstDash val="solid"/>
              <a:miter lim="400000"/>
            </a:ln>
          </a:insideV>
        </a:tcBdr>
        <a:fill>
          <a:solidFill>
            <a:srgbClr val="4F4036"/>
          </a:solidFill>
        </a:fill>
      </a:tcStyle>
    </a:firstCol>
    <a:lastRow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6D5D4B"/>
              </a:solidFill>
              <a:prstDash val="solid"/>
              <a:miter lim="400000"/>
            </a:ln>
          </a:left>
          <a:right>
            <a:ln w="12700" cap="flat">
              <a:solidFill>
                <a:srgbClr val="6D5D4B"/>
              </a:solidFill>
              <a:prstDash val="solid"/>
              <a:miter lim="400000"/>
            </a:ln>
          </a:right>
          <a:top>
            <a:ln w="25400" cap="flat">
              <a:solidFill>
                <a:srgbClr val="352922"/>
              </a:solidFill>
              <a:prstDash val="solid"/>
              <a:miter lim="400000"/>
            </a:ln>
          </a:top>
          <a:bottom>
            <a:ln w="12700" cap="flat">
              <a:solidFill>
                <a:srgbClr val="7D7054"/>
              </a:solidFill>
              <a:prstDash val="solid"/>
              <a:miter lim="400000"/>
            </a:ln>
          </a:bottom>
          <a:insideH>
            <a:ln w="12700" cap="flat">
              <a:solidFill>
                <a:srgbClr val="6D5D4B"/>
              </a:solidFill>
              <a:prstDash val="solid"/>
              <a:miter lim="400000"/>
            </a:ln>
          </a:insideH>
          <a:insideV>
            <a:ln w="12700" cap="flat">
              <a:solidFill>
                <a:srgbClr val="6D5D4B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352922"/>
              </a:solidFill>
              <a:prstDash val="solid"/>
              <a:miter lim="400000"/>
            </a:ln>
          </a:left>
          <a:right>
            <a:ln w="12700" cap="flat">
              <a:solidFill>
                <a:srgbClr val="352922"/>
              </a:solidFill>
              <a:prstDash val="solid"/>
              <a:miter lim="400000"/>
            </a:ln>
          </a:right>
          <a:top>
            <a:ln w="12700" cap="flat">
              <a:solidFill>
                <a:srgbClr val="7D7054"/>
              </a:solidFill>
              <a:prstDash val="solid"/>
              <a:miter lim="400000"/>
            </a:ln>
          </a:top>
          <a:bottom>
            <a:ln w="12700" cap="flat">
              <a:solidFill>
                <a:srgbClr val="352922"/>
              </a:solidFill>
              <a:prstDash val="solid"/>
              <a:miter lim="400000"/>
            </a:ln>
          </a:bottom>
          <a:insideH>
            <a:ln w="12700" cap="flat">
              <a:solidFill>
                <a:srgbClr val="352922"/>
              </a:solidFill>
              <a:prstDash val="solid"/>
              <a:miter lim="400000"/>
            </a:ln>
          </a:insideH>
          <a:insideV>
            <a:ln w="12700" cap="flat">
              <a:solidFill>
                <a:srgbClr val="352922"/>
              </a:solidFill>
              <a:prstDash val="solid"/>
              <a:miter lim="400000"/>
            </a:ln>
          </a:insideV>
        </a:tcBdr>
        <a:fill>
          <a:solidFill>
            <a:srgbClr val="4F4036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CCCDCB"/>
              </a:solidFill>
              <a:prstDash val="solid"/>
              <a:miter lim="400000"/>
            </a:ln>
          </a:left>
          <a:right>
            <a:ln w="12700" cap="flat">
              <a:solidFill>
                <a:srgbClr val="CCCDCB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CCCD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2D2D3">
              <a:alpha val="38000"/>
            </a:srgbClr>
          </a:solidFill>
        </a:fill>
      </a:tcStyle>
    </a:band2H>
    <a:firstCo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939393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CCCDCB"/>
              </a:solidFill>
              <a:prstDash val="solid"/>
              <a:miter lim="400000"/>
            </a:ln>
          </a:insideV>
        </a:tcBdr>
        <a:fill>
          <a:solidFill>
            <a:srgbClr val="A5A8A3"/>
          </a:solidFill>
        </a:fill>
      </a:tcStyle>
    </a:firstCol>
    <a:lastRow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A5A8A3"/>
              </a:solidFill>
              <a:prstDash val="solid"/>
              <a:miter lim="400000"/>
            </a:ln>
          </a:left>
          <a:right>
            <a:ln w="12700" cap="flat">
              <a:solidFill>
                <a:srgbClr val="A5A8A3"/>
              </a:solidFill>
              <a:prstDash val="solid"/>
              <a:miter lim="400000"/>
            </a:ln>
          </a:right>
          <a:top>
            <a:ln w="12700" cap="flat">
              <a:solidFill>
                <a:srgbClr val="939393"/>
              </a:solidFill>
              <a:prstDash val="solid"/>
              <a:miter lim="400000"/>
            </a:ln>
          </a:top>
          <a:bottom>
            <a:ln w="12700" cap="flat">
              <a:solidFill>
                <a:srgbClr val="939393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A5A8A3"/>
              </a:solidFill>
              <a:prstDash val="solid"/>
              <a:miter lim="400000"/>
            </a:ln>
          </a:insideV>
        </a:tcBdr>
        <a:fill>
          <a:solidFill>
            <a:srgbClr val="6D6D6D"/>
          </a:solidFill>
        </a:fill>
      </a:tcStyle>
    </a:lastRow>
    <a:firstRow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A5A8A3"/>
              </a:solidFill>
              <a:prstDash val="solid"/>
              <a:miter lim="400000"/>
            </a:ln>
          </a:left>
          <a:right>
            <a:ln w="12700" cap="flat">
              <a:solidFill>
                <a:srgbClr val="A5A8A3"/>
              </a:solidFill>
              <a:prstDash val="solid"/>
              <a:miter lim="400000"/>
            </a:ln>
          </a:right>
          <a:top>
            <a:ln w="12700" cap="flat">
              <a:solidFill>
                <a:srgbClr val="939393"/>
              </a:solidFill>
              <a:prstDash val="solid"/>
              <a:miter lim="400000"/>
            </a:ln>
          </a:top>
          <a:bottom>
            <a:ln w="12700" cap="flat">
              <a:solidFill>
                <a:srgbClr val="939393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A5A8A3"/>
              </a:solidFill>
              <a:prstDash val="solid"/>
              <a:miter lim="400000"/>
            </a:ln>
          </a:insideV>
        </a:tcBdr>
        <a:fill>
          <a:solidFill>
            <a:srgbClr val="6D6D6D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CCDCB">
              <a:alpha val="21000"/>
            </a:srgbClr>
          </a:solidFill>
        </a:fill>
      </a:tcStyle>
    </a:band2H>
    <a:firstCo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39393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939393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39393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3" name="Shape 33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title"/>
          </p:nvPr>
        </p:nvSpPr>
        <p:spPr>
          <a:xfrm>
            <a:off x="1079500" y="2438400"/>
            <a:ext cx="11176000" cy="2921000"/>
          </a:xfrm>
          <a:prstGeom prst="rect">
            <a:avLst/>
          </a:prstGeom>
        </p:spPr>
        <p:txBody>
          <a:bodyPr anchor="b"/>
          <a:lstStyle>
            <a:lvl1pPr>
              <a:defRPr cap="all" spc="232">
                <a:solidFill>
                  <a:srgbClr val="EBEBEB"/>
                </a:solidFill>
                <a:effectLst>
                  <a:outerShdw sx="100000" sy="100000" kx="0" ky="0" algn="b" rotWithShape="0" blurRad="25400" dist="25400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1pPr>
          </a:lstStyle>
          <a:p>
            <a:pPr lvl="0">
              <a:defRPr cap="none" spc="0" sz="1800">
                <a:solidFill>
                  <a:srgbClr val="000000"/>
                </a:solidFill>
                <a:effectLst/>
              </a:defRPr>
            </a:pPr>
            <a:r>
              <a:rPr cap="all" spc="232" sz="5800">
                <a:solidFill>
                  <a:srgbClr val="EBEBEB"/>
                </a:solidFill>
                <a:effectLst>
                  <a:outerShdw sx="100000" sy="100000" kx="0" ky="0" algn="b" rotWithShape="0" blurRad="25400" dist="25400" dir="16200000">
                    <a:srgbClr val="000000">
                      <a:alpha val="50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xfrm>
            <a:off x="1079500" y="5346700"/>
            <a:ext cx="11176000" cy="1397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1pPr>
            <a:lvl2pPr marL="0" indent="22860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2pPr>
            <a:lvl3pPr marL="0" indent="45720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3pPr>
            <a:lvl4pPr marL="0" indent="68580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4pPr>
            <a:lvl5pPr marL="0" indent="91440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5pPr>
          </a:lstStyle>
          <a:p>
            <a:pPr lvl="0">
              <a:defRPr spc="0" sz="1800">
                <a:solidFill>
                  <a:srgbClr val="000000"/>
                </a:solidFill>
                <a:effectLst/>
              </a:defRPr>
            </a:pPr>
            <a:r>
              <a: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</a:rPr>
              <a:t>Body Level One</a:t>
            </a:r>
            <a:endParaRPr spc="144" sz="3600">
              <a:solidFill>
                <a:srgbClr val="FFFFFF"/>
              </a:solidFill>
              <a:effectLst>
                <a:outerShdw sx="100000" sy="100000" kx="0" ky="0" algn="b" rotWithShape="0" blurRad="25400" dist="27326" dir="16200000">
                  <a:srgbClr val="000000">
                    <a:alpha val="50000"/>
                  </a:srgbClr>
                </a:outerShdw>
              </a:effectLst>
            </a:endParaRPr>
          </a:p>
          <a:p>
            <a:pPr lvl="1">
              <a:defRPr spc="0" sz="1800">
                <a:solidFill>
                  <a:srgbClr val="000000"/>
                </a:solidFill>
                <a:effectLst/>
              </a:defRPr>
            </a:pPr>
            <a:r>
              <a: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</a:rPr>
              <a:t>Body Level Two</a:t>
            </a:r>
            <a:endParaRPr spc="144" sz="3600">
              <a:solidFill>
                <a:srgbClr val="FFFFFF"/>
              </a:solidFill>
              <a:effectLst>
                <a:outerShdw sx="100000" sy="100000" kx="0" ky="0" algn="b" rotWithShape="0" blurRad="25400" dist="27326" dir="16200000">
                  <a:srgbClr val="000000">
                    <a:alpha val="50000"/>
                  </a:srgbClr>
                </a:outerShdw>
              </a:effectLst>
            </a:endParaRPr>
          </a:p>
          <a:p>
            <a:pPr lvl="2">
              <a:defRPr spc="0" sz="1800">
                <a:solidFill>
                  <a:srgbClr val="000000"/>
                </a:solidFill>
                <a:effectLst/>
              </a:defRPr>
            </a:pPr>
            <a:r>
              <a: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</a:rPr>
              <a:t>Body Level Three</a:t>
            </a:r>
            <a:endParaRPr spc="144" sz="3600">
              <a:solidFill>
                <a:srgbClr val="FFFFFF"/>
              </a:solidFill>
              <a:effectLst>
                <a:outerShdw sx="100000" sy="100000" kx="0" ky="0" algn="b" rotWithShape="0" blurRad="25400" dist="27326" dir="16200000">
                  <a:srgbClr val="000000">
                    <a:alpha val="50000"/>
                  </a:srgbClr>
                </a:outerShdw>
              </a:effectLst>
            </a:endParaRPr>
          </a:p>
          <a:p>
            <a:pPr lvl="3">
              <a:defRPr spc="0" sz="1800">
                <a:solidFill>
                  <a:srgbClr val="000000"/>
                </a:solidFill>
                <a:effectLst/>
              </a:defRPr>
            </a:pPr>
            <a:r>
              <a: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</a:rPr>
              <a:t>Body Level Four</a:t>
            </a:r>
            <a:endParaRPr spc="144" sz="3600">
              <a:solidFill>
                <a:srgbClr val="FFFFFF"/>
              </a:solidFill>
              <a:effectLst>
                <a:outerShdw sx="100000" sy="100000" kx="0" ky="0" algn="b" rotWithShape="0" blurRad="25400" dist="27326" dir="16200000">
                  <a:srgbClr val="000000">
                    <a:alpha val="50000"/>
                  </a:srgbClr>
                </a:outerShdw>
              </a:effectLst>
            </a:endParaRPr>
          </a:p>
          <a:p>
            <a:pPr lvl="4">
              <a:defRPr spc="0" sz="1800">
                <a:solidFill>
                  <a:srgbClr val="000000"/>
                </a:solidFill>
                <a:effectLst/>
              </a:defRPr>
            </a:pPr>
            <a:r>
              <a: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2 Up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/>
          </p:nvPr>
        </p:nvSpPr>
        <p:spPr>
          <a:xfrm>
            <a:off x="1079500" y="6515100"/>
            <a:ext cx="11176000" cy="1625600"/>
          </a:xfrm>
          <a:prstGeom prst="rect">
            <a:avLst/>
          </a:prstGeom>
        </p:spPr>
        <p:txBody>
          <a:bodyPr anchor="b"/>
          <a:lstStyle>
            <a:lvl1pPr>
              <a:defRPr cap="all" spc="232">
                <a:solidFill>
                  <a:srgbClr val="EBEBEB"/>
                </a:solidFill>
                <a:effectLst>
                  <a:outerShdw sx="100000" sy="100000" kx="0" ky="0" algn="b" rotWithShape="0" blurRad="25400" dist="25400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1pPr>
          </a:lstStyle>
          <a:p>
            <a:pPr lvl="0">
              <a:defRPr cap="none" spc="0" sz="1800">
                <a:solidFill>
                  <a:srgbClr val="000000"/>
                </a:solidFill>
                <a:effectLst/>
              </a:defRPr>
            </a:pPr>
            <a:r>
              <a:rPr cap="all" spc="232" sz="5800">
                <a:solidFill>
                  <a:srgbClr val="EBEBEB"/>
                </a:solidFill>
                <a:effectLst>
                  <a:outerShdw sx="100000" sy="100000" kx="0" ky="0" algn="b" rotWithShape="0" blurRad="25400" dist="25400" dir="16200000">
                    <a:srgbClr val="000000">
                      <a:alpha val="50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9" name="Shape 9"/>
          <p:cNvSpPr/>
          <p:nvPr>
            <p:ph type="body" idx="1"/>
          </p:nvPr>
        </p:nvSpPr>
        <p:spPr>
          <a:xfrm>
            <a:off x="1079500" y="8166100"/>
            <a:ext cx="11176000" cy="1308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1pPr>
            <a:lvl2pPr marL="0" indent="22860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2pPr>
            <a:lvl3pPr marL="0" indent="45720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3pPr>
            <a:lvl4pPr marL="0" indent="68580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4pPr>
            <a:lvl5pPr marL="0" indent="91440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5pPr>
          </a:lstStyle>
          <a:p>
            <a:pPr lvl="0">
              <a:defRPr spc="0" sz="1800">
                <a:solidFill>
                  <a:srgbClr val="000000"/>
                </a:solidFill>
                <a:effectLst/>
              </a:defRPr>
            </a:pPr>
            <a:r>
              <a: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</a:rPr>
              <a:t>Body Level One</a:t>
            </a:r>
            <a:endParaRPr spc="144" sz="3600">
              <a:solidFill>
                <a:srgbClr val="FFFFFF"/>
              </a:solidFill>
              <a:effectLst>
                <a:outerShdw sx="100000" sy="100000" kx="0" ky="0" algn="b" rotWithShape="0" blurRad="25400" dist="27326" dir="16200000">
                  <a:srgbClr val="000000">
                    <a:alpha val="50000"/>
                  </a:srgbClr>
                </a:outerShdw>
              </a:effectLst>
            </a:endParaRPr>
          </a:p>
          <a:p>
            <a:pPr lvl="1">
              <a:defRPr spc="0" sz="1800">
                <a:solidFill>
                  <a:srgbClr val="000000"/>
                </a:solidFill>
                <a:effectLst/>
              </a:defRPr>
            </a:pPr>
            <a:r>
              <a: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</a:rPr>
              <a:t>Body Level Two</a:t>
            </a:r>
            <a:endParaRPr spc="144" sz="3600">
              <a:solidFill>
                <a:srgbClr val="FFFFFF"/>
              </a:solidFill>
              <a:effectLst>
                <a:outerShdw sx="100000" sy="100000" kx="0" ky="0" algn="b" rotWithShape="0" blurRad="25400" dist="27326" dir="16200000">
                  <a:srgbClr val="000000">
                    <a:alpha val="50000"/>
                  </a:srgbClr>
                </a:outerShdw>
              </a:effectLst>
            </a:endParaRPr>
          </a:p>
          <a:p>
            <a:pPr lvl="2">
              <a:defRPr spc="0" sz="1800">
                <a:solidFill>
                  <a:srgbClr val="000000"/>
                </a:solidFill>
                <a:effectLst/>
              </a:defRPr>
            </a:pPr>
            <a:r>
              <a: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</a:rPr>
              <a:t>Body Level Three</a:t>
            </a:r>
            <a:endParaRPr spc="144" sz="3600">
              <a:solidFill>
                <a:srgbClr val="FFFFFF"/>
              </a:solidFill>
              <a:effectLst>
                <a:outerShdw sx="100000" sy="100000" kx="0" ky="0" algn="b" rotWithShape="0" blurRad="25400" dist="27326" dir="16200000">
                  <a:srgbClr val="000000">
                    <a:alpha val="50000"/>
                  </a:srgbClr>
                </a:outerShdw>
              </a:effectLst>
            </a:endParaRPr>
          </a:p>
          <a:p>
            <a:pPr lvl="3">
              <a:defRPr spc="0" sz="1800">
                <a:solidFill>
                  <a:srgbClr val="000000"/>
                </a:solidFill>
                <a:effectLst/>
              </a:defRPr>
            </a:pPr>
            <a:r>
              <a: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</a:rPr>
              <a:t>Body Level Four</a:t>
            </a:r>
            <a:endParaRPr spc="144" sz="3600">
              <a:solidFill>
                <a:srgbClr val="FFFFFF"/>
              </a:solidFill>
              <a:effectLst>
                <a:outerShdw sx="100000" sy="100000" kx="0" ky="0" algn="b" rotWithShape="0" blurRad="25400" dist="27326" dir="16200000">
                  <a:srgbClr val="000000">
                    <a:alpha val="50000"/>
                  </a:srgbClr>
                </a:outerShdw>
              </a:effectLst>
            </a:endParaRPr>
          </a:p>
          <a:p>
            <a:pPr lvl="4">
              <a:defRPr spc="0" sz="1800">
                <a:solidFill>
                  <a:srgbClr val="000000"/>
                </a:solidFill>
                <a:effectLst/>
              </a:defRPr>
            </a:pPr>
            <a:r>
              <a: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079500" y="3416300"/>
            <a:ext cx="11176000" cy="2921000"/>
          </a:xfrm>
          <a:prstGeom prst="rect">
            <a:avLst/>
          </a:prstGeom>
        </p:spPr>
        <p:txBody>
          <a:bodyPr/>
          <a:lstStyle>
            <a:lvl1pPr>
              <a:defRPr cap="all" spc="232">
                <a:solidFill>
                  <a:srgbClr val="EBEBEB"/>
                </a:solidFill>
                <a:effectLst>
                  <a:outerShdw sx="100000" sy="100000" kx="0" ky="0" algn="b" rotWithShape="0" blurRad="25400" dist="25400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1pPr>
          </a:lstStyle>
          <a:p>
            <a:pPr lvl="0">
              <a:defRPr cap="none" spc="0" sz="1800">
                <a:solidFill>
                  <a:srgbClr val="000000"/>
                </a:solidFill>
                <a:effectLst/>
              </a:defRPr>
            </a:pPr>
            <a:r>
              <a:rPr cap="all" spc="232" sz="5800">
                <a:solidFill>
                  <a:srgbClr val="EBEBEB"/>
                </a:solidFill>
                <a:effectLst>
                  <a:outerShdw sx="100000" sy="100000" kx="0" ky="0" algn="b" rotWithShape="0" blurRad="25400" dist="25400" dir="16200000">
                    <a:srgbClr val="000000">
                      <a:alpha val="50000"/>
                    </a:srgbClr>
                  </a:outerShdw>
                </a:effectLst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>
            <p:ph type="title"/>
          </p:nvPr>
        </p:nvSpPr>
        <p:spPr>
          <a:xfrm>
            <a:off x="914400" y="1193800"/>
            <a:ext cx="5270500" cy="39116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800">
                <a:solidFill>
                  <a:srgbClr val="817463"/>
                </a:solidFill>
              </a:rPr>
              <a:t>Title Text</a:t>
            </a:r>
          </a:p>
        </p:txBody>
      </p:sp>
      <p:sp>
        <p:nvSpPr>
          <p:cNvPr id="14" name="Shape 14"/>
          <p:cNvSpPr/>
          <p:nvPr>
            <p:ph type="body" idx="1"/>
          </p:nvPr>
        </p:nvSpPr>
        <p:spPr>
          <a:xfrm>
            <a:off x="914400" y="5219700"/>
            <a:ext cx="5270500" cy="3378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  <a:lvl2pPr marL="0" indent="228600" algn="ctr">
              <a:spcBef>
                <a:spcPts val="0"/>
              </a:spcBef>
              <a:buSzTx/>
              <a:buNone/>
              <a:defRPr sz="3600"/>
            </a:lvl2pPr>
            <a:lvl3pPr marL="0" indent="457200" algn="ctr">
              <a:spcBef>
                <a:spcPts val="0"/>
              </a:spcBef>
              <a:buSzTx/>
              <a:buNone/>
              <a:defRPr sz="3600"/>
            </a:lvl3pPr>
            <a:lvl4pPr marL="0" indent="685800" algn="ctr">
              <a:spcBef>
                <a:spcPts val="0"/>
              </a:spcBef>
              <a:buSzTx/>
              <a:buNone/>
              <a:defRPr sz="3600"/>
            </a:lvl4pPr>
            <a:lvl5pPr marL="0" indent="914400" algn="ctr">
              <a:spcBef>
                <a:spcPts val="0"/>
              </a:spcBef>
              <a:buSzTx/>
              <a:buNone/>
              <a:defRPr sz="36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2675A"/>
                </a:solidFill>
              </a:rPr>
              <a:t>Body Level One</a:t>
            </a:r>
            <a:endParaRPr sz="3600">
              <a:solidFill>
                <a:srgbClr val="72675A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2675A"/>
                </a:solidFill>
              </a:rPr>
              <a:t>Body Level Two</a:t>
            </a:r>
            <a:endParaRPr sz="3600">
              <a:solidFill>
                <a:srgbClr val="72675A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2675A"/>
                </a:solidFill>
              </a:rPr>
              <a:t>Body Level Three</a:t>
            </a:r>
            <a:endParaRPr sz="3600">
              <a:solidFill>
                <a:srgbClr val="72675A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2675A"/>
                </a:solidFill>
              </a:rPr>
              <a:t>Body Level Four</a:t>
            </a:r>
            <a:endParaRPr sz="3600">
              <a:solidFill>
                <a:srgbClr val="72675A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2675A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800">
                <a:solidFill>
                  <a:srgbClr val="817463"/>
                </a:solid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800">
                <a:solidFill>
                  <a:srgbClr val="817463"/>
                </a:solidFill>
              </a:rPr>
              <a:t>Title Text</a:t>
            </a:r>
          </a:p>
        </p:txBody>
      </p:sp>
      <p:sp>
        <p:nvSpPr>
          <p:cNvPr id="19" name="Shape 1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72675A"/>
                </a:solidFill>
              </a:rPr>
              <a:t>Body Level One</a:t>
            </a:r>
            <a:endParaRPr sz="4000">
              <a:solidFill>
                <a:srgbClr val="72675A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72675A"/>
                </a:solidFill>
              </a:rPr>
              <a:t>Body Level Two</a:t>
            </a:r>
            <a:endParaRPr sz="4000">
              <a:solidFill>
                <a:srgbClr val="72675A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72675A"/>
                </a:solidFill>
              </a:rPr>
              <a:t>Body Level Three</a:t>
            </a:r>
            <a:endParaRPr sz="4000">
              <a:solidFill>
                <a:srgbClr val="72675A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72675A"/>
                </a:solidFill>
              </a:rPr>
              <a:t>Body Level Four</a:t>
            </a:r>
            <a:endParaRPr sz="4000">
              <a:solidFill>
                <a:srgbClr val="72675A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72675A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800">
                <a:solidFill>
                  <a:srgbClr val="817463"/>
                </a:solidFill>
              </a:rPr>
              <a:t>Title Text</a:t>
            </a:r>
          </a:p>
        </p:txBody>
      </p:sp>
      <p:sp>
        <p:nvSpPr>
          <p:cNvPr id="22" name="Shape 22"/>
          <p:cNvSpPr/>
          <p:nvPr>
            <p:ph type="body" idx="1"/>
          </p:nvPr>
        </p:nvSpPr>
        <p:spPr>
          <a:xfrm>
            <a:off x="914400" y="2705100"/>
            <a:ext cx="5118100" cy="6019800"/>
          </a:xfrm>
          <a:prstGeom prst="rect">
            <a:avLst/>
          </a:prstGeom>
        </p:spPr>
        <p:txBody>
          <a:bodyPr/>
          <a:lstStyle>
            <a:lvl1pPr marL="342900" indent="-342900">
              <a:defRPr sz="3400"/>
            </a:lvl1pPr>
            <a:lvl2pPr marL="685800" indent="-342900">
              <a:defRPr sz="3400"/>
            </a:lvl2pPr>
            <a:lvl3pPr marL="1028700" indent="-342900">
              <a:defRPr sz="3400"/>
            </a:lvl3pPr>
            <a:lvl4pPr marL="1371600" indent="-342900">
              <a:defRPr sz="3400"/>
            </a:lvl4pPr>
            <a:lvl5pPr marL="1714500" indent="-342900">
              <a:defRPr sz="3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72675A"/>
                </a:solidFill>
              </a:rPr>
              <a:t>Body Level One</a:t>
            </a:r>
            <a:endParaRPr sz="3400">
              <a:solidFill>
                <a:srgbClr val="72675A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72675A"/>
                </a:solidFill>
              </a:rPr>
              <a:t>Body Level Two</a:t>
            </a:r>
            <a:endParaRPr sz="3400">
              <a:solidFill>
                <a:srgbClr val="72675A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72675A"/>
                </a:solidFill>
              </a:rPr>
              <a:t>Body Level Three</a:t>
            </a:r>
            <a:endParaRPr sz="3400">
              <a:solidFill>
                <a:srgbClr val="72675A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72675A"/>
                </a:solidFill>
              </a:rPr>
              <a:t>Body Level Four</a:t>
            </a:r>
            <a:endParaRPr sz="3400">
              <a:solidFill>
                <a:srgbClr val="72675A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72675A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body" idx="1"/>
          </p:nvPr>
        </p:nvSpPr>
        <p:spPr>
          <a:xfrm>
            <a:off x="914400" y="685800"/>
            <a:ext cx="11176000" cy="8382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72675A"/>
                </a:solidFill>
              </a:rPr>
              <a:t>Body Level One</a:t>
            </a:r>
            <a:endParaRPr sz="4000">
              <a:solidFill>
                <a:srgbClr val="72675A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72675A"/>
                </a:solidFill>
              </a:rPr>
              <a:t>Body Level Two</a:t>
            </a:r>
            <a:endParaRPr sz="4000">
              <a:solidFill>
                <a:srgbClr val="72675A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72675A"/>
                </a:solidFill>
              </a:rPr>
              <a:t>Body Level Three</a:t>
            </a:r>
            <a:endParaRPr sz="4000">
              <a:solidFill>
                <a:srgbClr val="72675A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72675A"/>
                </a:solidFill>
              </a:rPr>
              <a:t>Body Level Four</a:t>
            </a:r>
            <a:endParaRPr sz="4000">
              <a:solidFill>
                <a:srgbClr val="72675A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72675A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Caption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>
            <p:ph type="body" idx="1"/>
          </p:nvPr>
        </p:nvSpPr>
        <p:spPr>
          <a:xfrm>
            <a:off x="1016000" y="7200900"/>
            <a:ext cx="5207000" cy="6604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2400">
                <a:solidFill>
                  <a:srgbClr val="515151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1pPr>
            <a:lvl2pPr marL="0" indent="228600">
              <a:spcBef>
                <a:spcPts val="0"/>
              </a:spcBef>
              <a:buSzTx/>
              <a:buNone/>
              <a:defRPr sz="2400">
                <a:solidFill>
                  <a:srgbClr val="515151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2pPr>
            <a:lvl3pPr marL="0" indent="457200">
              <a:spcBef>
                <a:spcPts val="0"/>
              </a:spcBef>
              <a:buSzTx/>
              <a:buNone/>
              <a:defRPr sz="2400">
                <a:solidFill>
                  <a:srgbClr val="515151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3pPr>
            <a:lvl4pPr marL="0" indent="685800">
              <a:spcBef>
                <a:spcPts val="0"/>
              </a:spcBef>
              <a:buSzTx/>
              <a:buNone/>
              <a:defRPr sz="2400">
                <a:solidFill>
                  <a:srgbClr val="515151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4pPr>
            <a:lvl5pPr marL="0" indent="914400">
              <a:spcBef>
                <a:spcPts val="0"/>
              </a:spcBef>
              <a:buSzTx/>
              <a:buNone/>
              <a:defRPr sz="2400">
                <a:solidFill>
                  <a:srgbClr val="515151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15151"/>
                </a:solidFill>
              </a:rPr>
              <a:t>Body Level One</a:t>
            </a:r>
            <a:endParaRPr sz="2400">
              <a:solidFill>
                <a:srgbClr val="515151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15151"/>
                </a:solidFill>
              </a:rPr>
              <a:t>Body Level Two</a:t>
            </a:r>
            <a:endParaRPr sz="2400">
              <a:solidFill>
                <a:srgbClr val="515151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15151"/>
                </a:solidFill>
              </a:rPr>
              <a:t>Body Level Three</a:t>
            </a:r>
            <a:endParaRPr sz="2400">
              <a:solidFill>
                <a:srgbClr val="515151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15151"/>
                </a:solidFill>
              </a:rPr>
              <a:t>Body Level Four</a:t>
            </a:r>
            <a:endParaRPr sz="2400">
              <a:solidFill>
                <a:srgbClr val="515151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15151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914400" y="317500"/>
            <a:ext cx="11176000" cy="177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800">
                <a:solidFill>
                  <a:srgbClr val="817463"/>
                </a:solidFill>
              </a:rP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914400" y="2717800"/>
            <a:ext cx="11176000" cy="635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72675A"/>
                </a:solidFill>
              </a:rPr>
              <a:t>Body Level One</a:t>
            </a:r>
            <a:endParaRPr sz="4000">
              <a:solidFill>
                <a:srgbClr val="72675A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72675A"/>
                </a:solidFill>
              </a:rPr>
              <a:t>Body Level Two</a:t>
            </a:r>
            <a:endParaRPr sz="4000">
              <a:solidFill>
                <a:srgbClr val="72675A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72675A"/>
                </a:solidFill>
              </a:rPr>
              <a:t>Body Level Three</a:t>
            </a:r>
            <a:endParaRPr sz="4000">
              <a:solidFill>
                <a:srgbClr val="72675A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72675A"/>
                </a:solidFill>
              </a:rPr>
              <a:t>Body Level Four</a:t>
            </a:r>
            <a:endParaRPr sz="4000">
              <a:solidFill>
                <a:srgbClr val="72675A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72675A"/>
                </a:solidFill>
              </a:rP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</p:sldLayoutIdLst>
  <p:transition spd="med" advClick="1"/>
  <p:txStyles>
    <p:titleStyle>
      <a:lvl1pPr algn="ctr" defTabSz="584200">
        <a:defRPr sz="5800">
          <a:solidFill>
            <a:srgbClr val="817463"/>
          </a:solidFill>
          <a:latin typeface="+mj-lt"/>
          <a:ea typeface="+mj-ea"/>
          <a:cs typeface="+mj-cs"/>
          <a:sym typeface="Baskerville"/>
        </a:defRPr>
      </a:lvl1pPr>
      <a:lvl2pPr indent="228600" algn="ctr" defTabSz="584200">
        <a:defRPr sz="5800">
          <a:solidFill>
            <a:srgbClr val="817463"/>
          </a:solidFill>
          <a:latin typeface="+mj-lt"/>
          <a:ea typeface="+mj-ea"/>
          <a:cs typeface="+mj-cs"/>
          <a:sym typeface="Baskerville"/>
        </a:defRPr>
      </a:lvl2pPr>
      <a:lvl3pPr indent="457200" algn="ctr" defTabSz="584200">
        <a:defRPr sz="5800">
          <a:solidFill>
            <a:srgbClr val="817463"/>
          </a:solidFill>
          <a:latin typeface="+mj-lt"/>
          <a:ea typeface="+mj-ea"/>
          <a:cs typeface="+mj-cs"/>
          <a:sym typeface="Baskerville"/>
        </a:defRPr>
      </a:lvl3pPr>
      <a:lvl4pPr indent="685800" algn="ctr" defTabSz="584200">
        <a:defRPr sz="5800">
          <a:solidFill>
            <a:srgbClr val="817463"/>
          </a:solidFill>
          <a:latin typeface="+mj-lt"/>
          <a:ea typeface="+mj-ea"/>
          <a:cs typeface="+mj-cs"/>
          <a:sym typeface="Baskerville"/>
        </a:defRPr>
      </a:lvl4pPr>
      <a:lvl5pPr indent="914400" algn="ctr" defTabSz="584200">
        <a:defRPr sz="5800">
          <a:solidFill>
            <a:srgbClr val="817463"/>
          </a:solidFill>
          <a:latin typeface="+mj-lt"/>
          <a:ea typeface="+mj-ea"/>
          <a:cs typeface="+mj-cs"/>
          <a:sym typeface="Baskerville"/>
        </a:defRPr>
      </a:lvl5pPr>
      <a:lvl6pPr indent="1143000" algn="ctr" defTabSz="584200">
        <a:defRPr sz="5800">
          <a:solidFill>
            <a:srgbClr val="817463"/>
          </a:solidFill>
          <a:latin typeface="+mj-lt"/>
          <a:ea typeface="+mj-ea"/>
          <a:cs typeface="+mj-cs"/>
          <a:sym typeface="Baskerville"/>
        </a:defRPr>
      </a:lvl6pPr>
      <a:lvl7pPr indent="1371600" algn="ctr" defTabSz="584200">
        <a:defRPr sz="5800">
          <a:solidFill>
            <a:srgbClr val="817463"/>
          </a:solidFill>
          <a:latin typeface="+mj-lt"/>
          <a:ea typeface="+mj-ea"/>
          <a:cs typeface="+mj-cs"/>
          <a:sym typeface="Baskerville"/>
        </a:defRPr>
      </a:lvl7pPr>
      <a:lvl8pPr indent="1600200" algn="ctr" defTabSz="584200">
        <a:defRPr sz="5800">
          <a:solidFill>
            <a:srgbClr val="817463"/>
          </a:solidFill>
          <a:latin typeface="+mj-lt"/>
          <a:ea typeface="+mj-ea"/>
          <a:cs typeface="+mj-cs"/>
          <a:sym typeface="Baskerville"/>
        </a:defRPr>
      </a:lvl8pPr>
      <a:lvl9pPr indent="1828800" algn="ctr" defTabSz="584200">
        <a:defRPr sz="5800">
          <a:solidFill>
            <a:srgbClr val="817463"/>
          </a:solidFill>
          <a:latin typeface="+mj-lt"/>
          <a:ea typeface="+mj-ea"/>
          <a:cs typeface="+mj-cs"/>
          <a:sym typeface="Baskerville"/>
        </a:defRPr>
      </a:lvl9pPr>
    </p:titleStyle>
    <p:bodyStyle>
      <a:lvl1pPr marL="419100" indent="-419100" defTabSz="584200">
        <a:spcBef>
          <a:spcPts val="3800"/>
        </a:spcBef>
        <a:buSzPct val="100000"/>
        <a:buChar char="•"/>
        <a:defRPr sz="4000">
          <a:solidFill>
            <a:srgbClr val="72675A"/>
          </a:solidFill>
          <a:latin typeface="+mj-lt"/>
          <a:ea typeface="+mj-ea"/>
          <a:cs typeface="+mj-cs"/>
          <a:sym typeface="Baskerville"/>
        </a:defRPr>
      </a:lvl1pPr>
      <a:lvl2pPr marL="838200" indent="-419100" defTabSz="584200">
        <a:spcBef>
          <a:spcPts val="3800"/>
        </a:spcBef>
        <a:buSzPct val="100000"/>
        <a:buChar char="•"/>
        <a:defRPr sz="4000">
          <a:solidFill>
            <a:srgbClr val="72675A"/>
          </a:solidFill>
          <a:latin typeface="+mj-lt"/>
          <a:ea typeface="+mj-ea"/>
          <a:cs typeface="+mj-cs"/>
          <a:sym typeface="Baskerville"/>
        </a:defRPr>
      </a:lvl2pPr>
      <a:lvl3pPr marL="1257300" indent="-419100" defTabSz="584200">
        <a:spcBef>
          <a:spcPts val="3800"/>
        </a:spcBef>
        <a:buSzPct val="100000"/>
        <a:buChar char="•"/>
        <a:defRPr sz="4000">
          <a:solidFill>
            <a:srgbClr val="72675A"/>
          </a:solidFill>
          <a:latin typeface="+mj-lt"/>
          <a:ea typeface="+mj-ea"/>
          <a:cs typeface="+mj-cs"/>
          <a:sym typeface="Baskerville"/>
        </a:defRPr>
      </a:lvl3pPr>
      <a:lvl4pPr marL="1676400" indent="-419100" defTabSz="584200">
        <a:spcBef>
          <a:spcPts val="3800"/>
        </a:spcBef>
        <a:buSzPct val="100000"/>
        <a:buChar char="•"/>
        <a:defRPr sz="4000">
          <a:solidFill>
            <a:srgbClr val="72675A"/>
          </a:solidFill>
          <a:latin typeface="+mj-lt"/>
          <a:ea typeface="+mj-ea"/>
          <a:cs typeface="+mj-cs"/>
          <a:sym typeface="Baskerville"/>
        </a:defRPr>
      </a:lvl4pPr>
      <a:lvl5pPr marL="2095500" indent="-419100" defTabSz="584200">
        <a:spcBef>
          <a:spcPts val="3800"/>
        </a:spcBef>
        <a:buSzPct val="100000"/>
        <a:buChar char="•"/>
        <a:defRPr sz="4000">
          <a:solidFill>
            <a:srgbClr val="72675A"/>
          </a:solidFill>
          <a:latin typeface="+mj-lt"/>
          <a:ea typeface="+mj-ea"/>
          <a:cs typeface="+mj-cs"/>
          <a:sym typeface="Baskerville"/>
        </a:defRPr>
      </a:lvl5pPr>
      <a:lvl6pPr marL="2514600" indent="-419100" defTabSz="584200">
        <a:spcBef>
          <a:spcPts val="3800"/>
        </a:spcBef>
        <a:buSzPct val="100000"/>
        <a:buChar char="•"/>
        <a:defRPr sz="4000">
          <a:solidFill>
            <a:srgbClr val="72675A"/>
          </a:solidFill>
          <a:latin typeface="+mj-lt"/>
          <a:ea typeface="+mj-ea"/>
          <a:cs typeface="+mj-cs"/>
          <a:sym typeface="Baskerville"/>
        </a:defRPr>
      </a:lvl6pPr>
      <a:lvl7pPr marL="2933700" indent="-419100" defTabSz="584200">
        <a:spcBef>
          <a:spcPts val="3800"/>
        </a:spcBef>
        <a:buSzPct val="100000"/>
        <a:buChar char="•"/>
        <a:defRPr sz="4000">
          <a:solidFill>
            <a:srgbClr val="72675A"/>
          </a:solidFill>
          <a:latin typeface="+mj-lt"/>
          <a:ea typeface="+mj-ea"/>
          <a:cs typeface="+mj-cs"/>
          <a:sym typeface="Baskerville"/>
        </a:defRPr>
      </a:lvl7pPr>
      <a:lvl8pPr marL="3352800" indent="-419100" defTabSz="584200">
        <a:spcBef>
          <a:spcPts val="3800"/>
        </a:spcBef>
        <a:buSzPct val="100000"/>
        <a:buChar char="•"/>
        <a:defRPr sz="4000">
          <a:solidFill>
            <a:srgbClr val="72675A"/>
          </a:solidFill>
          <a:latin typeface="+mj-lt"/>
          <a:ea typeface="+mj-ea"/>
          <a:cs typeface="+mj-cs"/>
          <a:sym typeface="Baskerville"/>
        </a:defRPr>
      </a:lvl8pPr>
      <a:lvl9pPr marL="3771900" indent="-419100" defTabSz="584200">
        <a:spcBef>
          <a:spcPts val="3800"/>
        </a:spcBef>
        <a:buSzPct val="100000"/>
        <a:buChar char="•"/>
        <a:defRPr sz="4000">
          <a:solidFill>
            <a:srgbClr val="72675A"/>
          </a:solidFill>
          <a:latin typeface="+mj-lt"/>
          <a:ea typeface="+mj-ea"/>
          <a:cs typeface="+mj-cs"/>
          <a:sym typeface="Baskerville"/>
        </a:defRPr>
      </a:lvl9pPr>
    </p:bodyStyle>
    <p:otherStyle>
      <a:lvl1pPr algn="ctr" defTabSz="584200">
        <a:defRPr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latin typeface="+mn-lt"/>
          <a:ea typeface="+mn-ea"/>
          <a:cs typeface="+mn-cs"/>
          <a:sym typeface="Baskerville"/>
        </a:defRPr>
      </a:lvl1pPr>
      <a:lvl2pPr indent="228600" algn="ctr" defTabSz="584200">
        <a:defRPr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latin typeface="+mn-lt"/>
          <a:ea typeface="+mn-ea"/>
          <a:cs typeface="+mn-cs"/>
          <a:sym typeface="Baskerville"/>
        </a:defRPr>
      </a:lvl2pPr>
      <a:lvl3pPr indent="457200" algn="ctr" defTabSz="584200">
        <a:defRPr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latin typeface="+mn-lt"/>
          <a:ea typeface="+mn-ea"/>
          <a:cs typeface="+mn-cs"/>
          <a:sym typeface="Baskerville"/>
        </a:defRPr>
      </a:lvl3pPr>
      <a:lvl4pPr indent="685800" algn="ctr" defTabSz="584200">
        <a:defRPr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latin typeface="+mn-lt"/>
          <a:ea typeface="+mn-ea"/>
          <a:cs typeface="+mn-cs"/>
          <a:sym typeface="Baskerville"/>
        </a:defRPr>
      </a:lvl4pPr>
      <a:lvl5pPr indent="914400" algn="ctr" defTabSz="584200">
        <a:defRPr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latin typeface="+mn-lt"/>
          <a:ea typeface="+mn-ea"/>
          <a:cs typeface="+mn-cs"/>
          <a:sym typeface="Baskerville"/>
        </a:defRPr>
      </a:lvl5pPr>
      <a:lvl6pPr indent="1143000" algn="ctr" defTabSz="584200">
        <a:defRPr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latin typeface="+mn-lt"/>
          <a:ea typeface="+mn-ea"/>
          <a:cs typeface="+mn-cs"/>
          <a:sym typeface="Baskerville"/>
        </a:defRPr>
      </a:lvl6pPr>
      <a:lvl7pPr indent="1371600" algn="ctr" defTabSz="584200">
        <a:defRPr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latin typeface="+mn-lt"/>
          <a:ea typeface="+mn-ea"/>
          <a:cs typeface="+mn-cs"/>
          <a:sym typeface="Baskerville"/>
        </a:defRPr>
      </a:lvl7pPr>
      <a:lvl8pPr indent="1600200" algn="ctr" defTabSz="584200">
        <a:defRPr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latin typeface="+mn-lt"/>
          <a:ea typeface="+mn-ea"/>
          <a:cs typeface="+mn-cs"/>
          <a:sym typeface="Baskerville"/>
        </a:defRPr>
      </a:lvl8pPr>
      <a:lvl9pPr indent="1828800" algn="ctr" defTabSz="584200">
        <a:defRPr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latin typeface="+mn-lt"/>
          <a:ea typeface="+mn-ea"/>
          <a:cs typeface="+mn-cs"/>
          <a:sym typeface="Baskerville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tif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tif"/><Relationship Id="rId3" Type="http://schemas.openxmlformats.org/officeDocument/2006/relationships/image" Target="../media/image13.tif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tif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tif"/><Relationship Id="rId3" Type="http://schemas.openxmlformats.org/officeDocument/2006/relationships/image" Target="../media/image2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tif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tif"/><Relationship Id="rId3" Type="http://schemas.openxmlformats.org/officeDocument/2006/relationships/image" Target="../media/image4.tif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tif"/><Relationship Id="rId3" Type="http://schemas.openxmlformats.org/officeDocument/2006/relationships/image" Target="../media/image6.tif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tif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tif"/><Relationship Id="rId3" Type="http://schemas.openxmlformats.org/officeDocument/2006/relationships/image" Target="../media/image9.tif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tif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pc="0" sz="1800">
                <a:solidFill>
                  <a:srgbClr val="000000"/>
                </a:solidFill>
                <a:effectLst/>
              </a:defRPr>
            </a:pPr>
            <a:r>
              <a:rPr cap="all" spc="232" sz="5800">
                <a:solidFill>
                  <a:srgbClr val="EBEBEB"/>
                </a:solidFill>
                <a:effectLst>
                  <a:outerShdw sx="100000" sy="100000" kx="0" ky="0" algn="b" rotWithShape="0" blurRad="25400" dist="25400" dir="16200000">
                    <a:srgbClr val="000000">
                      <a:alpha val="50000"/>
                    </a:srgbClr>
                  </a:outerShdw>
                </a:effectLst>
              </a:rPr>
              <a:t>APUSH Review: </a:t>
            </a:r>
            <a:r>
              <a:rPr cap="all" i="1" spc="232" sz="5800">
                <a:solidFill>
                  <a:srgbClr val="EBEBEB"/>
                </a:solidFill>
                <a:effectLst>
                  <a:outerShdw sx="100000" sy="100000" kx="0" ky="0" algn="b" rotWithShape="0" blurRad="25400" dist="25400" dir="16200000">
                    <a:srgbClr val="000000">
                      <a:alpha val="50000"/>
                    </a:srgbClr>
                  </a:outerShdw>
                </a:effectLst>
              </a:rPr>
              <a:t>Give Me Liberty!, Chapter 5, 4th Edition</a:t>
            </a:r>
          </a:p>
        </p:txBody>
      </p:sp>
      <p:sp>
        <p:nvSpPr>
          <p:cNvPr id="36" name="Shape 3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pc="0" sz="1800">
                <a:solidFill>
                  <a:srgbClr val="000000"/>
                </a:solidFill>
                <a:effectLst/>
              </a:defRPr>
            </a:pPr>
            <a:r>
              <a: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</a:rPr>
              <a:t>Please check out the description for additional videos related to this chapter and other resources!</a:t>
            </a:r>
          </a:p>
        </p:txBody>
      </p:sp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800">
                <a:solidFill>
                  <a:srgbClr val="817463"/>
                </a:solidFill>
              </a:rPr>
              <a:t>The Coming Of Independence</a:t>
            </a:r>
          </a:p>
        </p:txBody>
      </p:sp>
      <p:sp>
        <p:nvSpPr>
          <p:cNvPr id="74" name="Shape 74"/>
          <p:cNvSpPr/>
          <p:nvPr>
            <p:ph type="body" idx="1"/>
          </p:nvPr>
        </p:nvSpPr>
        <p:spPr>
          <a:xfrm>
            <a:off x="440266" y="2260599"/>
            <a:ext cx="12361334" cy="7264401"/>
          </a:xfrm>
          <a:prstGeom prst="rect">
            <a:avLst/>
          </a:prstGeom>
        </p:spPr>
        <p:txBody>
          <a:bodyPr/>
          <a:lstStyle/>
          <a:p>
            <a:pPr lvl="0" marL="0" indent="0" algn="ctr" defTabSz="508254">
              <a:spcBef>
                <a:spcPts val="33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480">
                <a:solidFill>
                  <a:srgbClr val="72675A"/>
                </a:solidFill>
              </a:rPr>
              <a:t>An Asylum for Mankind</a:t>
            </a:r>
            <a:endParaRPr sz="3480">
              <a:solidFill>
                <a:srgbClr val="72675A"/>
              </a:solidFill>
            </a:endParaRPr>
          </a:p>
          <a:p>
            <a:pPr lvl="0" marL="364617" indent="-364617" defTabSz="508254">
              <a:spcBef>
                <a:spcPts val="3300"/>
              </a:spcBef>
              <a:defRPr sz="1800">
                <a:solidFill>
                  <a:srgbClr val="000000"/>
                </a:solidFill>
              </a:defRPr>
            </a:pPr>
            <a:r>
              <a:rPr sz="3480">
                <a:solidFill>
                  <a:srgbClr val="72675A"/>
                </a:solidFill>
              </a:rPr>
              <a:t>“American Exceptionalism” - belief that America served as a symbol of freedom for the rest of the world </a:t>
            </a:r>
            <a:endParaRPr sz="3480">
              <a:solidFill>
                <a:srgbClr val="72675A"/>
              </a:solidFill>
            </a:endParaRPr>
          </a:p>
          <a:p>
            <a:pPr lvl="0" marL="0" indent="0" algn="ctr" defTabSz="508254">
              <a:spcBef>
                <a:spcPts val="33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480">
                <a:solidFill>
                  <a:srgbClr val="72675A"/>
                </a:solidFill>
              </a:rPr>
              <a:t>The Global Declaration of Independence</a:t>
            </a:r>
            <a:endParaRPr sz="3480">
              <a:solidFill>
                <a:srgbClr val="72675A"/>
              </a:solidFill>
            </a:endParaRPr>
          </a:p>
          <a:p>
            <a:pPr lvl="0" marL="364617" indent="-364617" defTabSz="508254">
              <a:spcBef>
                <a:spcPts val="3300"/>
              </a:spcBef>
              <a:defRPr sz="1800">
                <a:solidFill>
                  <a:srgbClr val="000000"/>
                </a:solidFill>
              </a:defRPr>
            </a:pPr>
            <a:r>
              <a:rPr sz="3480">
                <a:solidFill>
                  <a:srgbClr val="72675A"/>
                </a:solidFill>
              </a:rPr>
              <a:t>The Declaration inspired people around the world</a:t>
            </a:r>
            <a:endParaRPr sz="3480">
              <a:solidFill>
                <a:srgbClr val="72675A"/>
              </a:solidFill>
            </a:endParaRPr>
          </a:p>
          <a:p>
            <a:pPr lvl="1" marL="729234" indent="-364617" defTabSz="508254">
              <a:spcBef>
                <a:spcPts val="3300"/>
              </a:spcBef>
              <a:defRPr sz="1800">
                <a:solidFill>
                  <a:srgbClr val="000000"/>
                </a:solidFill>
              </a:defRPr>
            </a:pPr>
            <a:r>
              <a:rPr sz="3480">
                <a:solidFill>
                  <a:srgbClr val="72675A"/>
                </a:solidFill>
              </a:rPr>
              <a:t>Flanders (present-day Belgium) sought independence </a:t>
            </a:r>
            <a:endParaRPr sz="3480">
              <a:solidFill>
                <a:srgbClr val="72675A"/>
              </a:solidFill>
            </a:endParaRPr>
          </a:p>
          <a:p>
            <a:pPr lvl="1" marL="729234" indent="-364617" defTabSz="508254">
              <a:spcBef>
                <a:spcPts val="3300"/>
              </a:spcBef>
              <a:defRPr sz="1800">
                <a:solidFill>
                  <a:srgbClr val="000000"/>
                </a:solidFill>
              </a:defRPr>
            </a:pPr>
            <a:r>
              <a:rPr sz="3480">
                <a:solidFill>
                  <a:srgbClr val="72675A"/>
                </a:solidFill>
              </a:rPr>
              <a:t>20 others declarations in Europe and Latin America </a:t>
            </a:r>
            <a:endParaRPr sz="3480">
              <a:solidFill>
                <a:srgbClr val="72675A"/>
              </a:solidFill>
            </a:endParaRPr>
          </a:p>
          <a:p>
            <a:pPr lvl="1" marL="729234" indent="-364617" defTabSz="508254">
              <a:spcBef>
                <a:spcPts val="3300"/>
              </a:spcBef>
              <a:defRPr sz="1800">
                <a:solidFill>
                  <a:srgbClr val="000000"/>
                </a:solidFill>
              </a:defRPr>
            </a:pPr>
            <a:r>
              <a:rPr sz="3480">
                <a:solidFill>
                  <a:srgbClr val="72675A"/>
                </a:solidFill>
              </a:rPr>
              <a:t>Many people around the world began to believe that people did have rights </a:t>
            </a:r>
          </a:p>
        </p:txBody>
      </p:sp>
      <p:pic>
        <p:nvPicPr>
          <p:cNvPr id="75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678333" y="863600"/>
            <a:ext cx="2794001" cy="558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nodeType="after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nodeType="afterEffect" presetClass="exi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5" grpId="2"/>
      <p:bldP build="p" bldLvl="5" animBg="1" rev="0" advAuto="0" spid="74" grpId="1"/>
      <p:bldP build="whole" bldLvl="1" animBg="1" rev="0" advAuto="0" spid="75" grpId="3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800">
                <a:solidFill>
                  <a:srgbClr val="817463"/>
                </a:solidFill>
              </a:rPr>
              <a:t>Securing Independence</a:t>
            </a:r>
          </a:p>
        </p:txBody>
      </p:sp>
      <p:sp>
        <p:nvSpPr>
          <p:cNvPr id="78" name="Shape 78"/>
          <p:cNvSpPr/>
          <p:nvPr>
            <p:ph type="body" idx="1"/>
          </p:nvPr>
        </p:nvSpPr>
        <p:spPr>
          <a:xfrm>
            <a:off x="440266" y="2260599"/>
            <a:ext cx="12361334" cy="7264401"/>
          </a:xfrm>
          <a:prstGeom prst="rect">
            <a:avLst/>
          </a:prstGeom>
        </p:spPr>
        <p:txBody>
          <a:bodyPr/>
          <a:lstStyle/>
          <a:p>
            <a:pPr lvl="0" marL="0" indent="0" algn="ctr" defTabSz="373887">
              <a:spcBef>
                <a:spcPts val="2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559">
                <a:solidFill>
                  <a:srgbClr val="72675A"/>
                </a:solidFill>
              </a:rPr>
              <a:t>The Balance Of Power</a:t>
            </a:r>
            <a:endParaRPr sz="2559">
              <a:solidFill>
                <a:srgbClr val="72675A"/>
              </a:solidFill>
            </a:endParaRPr>
          </a:p>
          <a:p>
            <a:pPr lvl="0" marL="268223" indent="-268223" defTabSz="373887">
              <a:spcBef>
                <a:spcPts val="2400"/>
              </a:spcBef>
              <a:defRPr sz="1800">
                <a:solidFill>
                  <a:srgbClr val="000000"/>
                </a:solidFill>
              </a:defRPr>
            </a:pPr>
            <a:r>
              <a:rPr sz="2559">
                <a:solidFill>
                  <a:srgbClr val="72675A"/>
                </a:solidFill>
              </a:rPr>
              <a:t>British advantages during the war:</a:t>
            </a:r>
            <a:endParaRPr sz="2559">
              <a:solidFill>
                <a:srgbClr val="72675A"/>
              </a:solidFill>
            </a:endParaRPr>
          </a:p>
          <a:p>
            <a:pPr lvl="1" marL="536447" indent="-268223" defTabSz="373887">
              <a:spcBef>
                <a:spcPts val="2400"/>
              </a:spcBef>
              <a:defRPr sz="1800">
                <a:solidFill>
                  <a:srgbClr val="000000"/>
                </a:solidFill>
              </a:defRPr>
            </a:pPr>
            <a:r>
              <a:rPr sz="2559">
                <a:solidFill>
                  <a:srgbClr val="72675A"/>
                </a:solidFill>
              </a:rPr>
              <a:t>Better-trained army with more men, Hessian soldiers, elite navy</a:t>
            </a:r>
            <a:endParaRPr sz="2559">
              <a:solidFill>
                <a:srgbClr val="72675A"/>
              </a:solidFill>
            </a:endParaRPr>
          </a:p>
          <a:p>
            <a:pPr lvl="0" marL="268223" indent="-268223" defTabSz="373887">
              <a:spcBef>
                <a:spcPts val="2400"/>
              </a:spcBef>
              <a:defRPr sz="1800">
                <a:solidFill>
                  <a:srgbClr val="000000"/>
                </a:solidFill>
              </a:defRPr>
            </a:pPr>
            <a:r>
              <a:rPr sz="2559">
                <a:solidFill>
                  <a:srgbClr val="72675A"/>
                </a:solidFill>
              </a:rPr>
              <a:t>American advantages during the war:</a:t>
            </a:r>
            <a:endParaRPr sz="2559">
              <a:solidFill>
                <a:srgbClr val="72675A"/>
              </a:solidFill>
            </a:endParaRPr>
          </a:p>
          <a:p>
            <a:pPr lvl="1" marL="536447" indent="-268223" defTabSz="373887">
              <a:spcBef>
                <a:spcPts val="2400"/>
              </a:spcBef>
              <a:defRPr sz="1800">
                <a:solidFill>
                  <a:srgbClr val="000000"/>
                </a:solidFill>
              </a:defRPr>
            </a:pPr>
            <a:r>
              <a:rPr sz="2559">
                <a:solidFill>
                  <a:srgbClr val="72675A"/>
                </a:solidFill>
              </a:rPr>
              <a:t>Home field advantage, stronger will, leadership (Washington)</a:t>
            </a:r>
            <a:endParaRPr sz="2559">
              <a:solidFill>
                <a:srgbClr val="72675A"/>
              </a:solidFill>
            </a:endParaRPr>
          </a:p>
          <a:p>
            <a:pPr lvl="0" marL="0" indent="0" algn="ctr" defTabSz="373887">
              <a:spcBef>
                <a:spcPts val="2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559">
                <a:solidFill>
                  <a:srgbClr val="72675A"/>
                </a:solidFill>
              </a:rPr>
              <a:t>Blacks in the Revolution</a:t>
            </a:r>
            <a:endParaRPr sz="2559">
              <a:solidFill>
                <a:srgbClr val="72675A"/>
              </a:solidFill>
            </a:endParaRPr>
          </a:p>
          <a:p>
            <a:pPr lvl="0" marL="268223" indent="-268223" defTabSz="373887">
              <a:spcBef>
                <a:spcPts val="2400"/>
              </a:spcBef>
              <a:defRPr sz="1800">
                <a:solidFill>
                  <a:srgbClr val="000000"/>
                </a:solidFill>
              </a:defRPr>
            </a:pPr>
            <a:r>
              <a:rPr sz="2559">
                <a:solidFill>
                  <a:srgbClr val="72675A"/>
                </a:solidFill>
              </a:rPr>
              <a:t>Some slaves acquired freedom through fighting</a:t>
            </a:r>
            <a:endParaRPr sz="2559">
              <a:solidFill>
                <a:srgbClr val="72675A"/>
              </a:solidFill>
            </a:endParaRPr>
          </a:p>
          <a:p>
            <a:pPr lvl="0" marL="268223" indent="-268223" defTabSz="373887">
              <a:spcBef>
                <a:spcPts val="2400"/>
              </a:spcBef>
              <a:defRPr sz="1800">
                <a:solidFill>
                  <a:srgbClr val="000000"/>
                </a:solidFill>
              </a:defRPr>
            </a:pPr>
            <a:r>
              <a:rPr sz="2559">
                <a:solidFill>
                  <a:srgbClr val="72675A"/>
                </a:solidFill>
              </a:rPr>
              <a:t>Blacks under Washington fought in integrated units</a:t>
            </a:r>
            <a:endParaRPr sz="2559">
              <a:solidFill>
                <a:srgbClr val="72675A"/>
              </a:solidFill>
            </a:endParaRPr>
          </a:p>
          <a:p>
            <a:pPr lvl="0" marL="268223" indent="-268223" defTabSz="373887">
              <a:spcBef>
                <a:spcPts val="2400"/>
              </a:spcBef>
              <a:defRPr sz="1800">
                <a:solidFill>
                  <a:srgbClr val="000000"/>
                </a:solidFill>
              </a:defRPr>
            </a:pPr>
            <a:r>
              <a:rPr sz="2559">
                <a:solidFill>
                  <a:srgbClr val="72675A"/>
                </a:solidFill>
              </a:rPr>
              <a:t>VA legislature emancipated some slaves that fought</a:t>
            </a:r>
            <a:endParaRPr sz="2559">
              <a:solidFill>
                <a:srgbClr val="72675A"/>
              </a:solidFill>
            </a:endParaRPr>
          </a:p>
          <a:p>
            <a:pPr lvl="0" marL="0" indent="0" algn="ctr" defTabSz="373887">
              <a:spcBef>
                <a:spcPts val="2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559">
                <a:solidFill>
                  <a:srgbClr val="72675A"/>
                </a:solidFill>
              </a:rPr>
              <a:t>The First Years of the War</a:t>
            </a:r>
            <a:endParaRPr sz="2559">
              <a:solidFill>
                <a:srgbClr val="72675A"/>
              </a:solidFill>
            </a:endParaRPr>
          </a:p>
          <a:p>
            <a:pPr lvl="0" marL="268223" indent="-268223" defTabSz="373887">
              <a:spcBef>
                <a:spcPts val="2400"/>
              </a:spcBef>
              <a:defRPr sz="1800">
                <a:solidFill>
                  <a:srgbClr val="000000"/>
                </a:solidFill>
              </a:defRPr>
            </a:pPr>
            <a:r>
              <a:rPr sz="2559">
                <a:solidFill>
                  <a:srgbClr val="72675A"/>
                </a:solidFill>
              </a:rPr>
              <a:t>Surprise attack on Hessians increased morale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7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78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800">
                <a:solidFill>
                  <a:srgbClr val="817463"/>
                </a:solidFill>
              </a:rPr>
              <a:t>Securing Independence</a:t>
            </a:r>
          </a:p>
        </p:txBody>
      </p:sp>
      <p:sp>
        <p:nvSpPr>
          <p:cNvPr id="81" name="Shape 81"/>
          <p:cNvSpPr/>
          <p:nvPr>
            <p:ph type="body" idx="1"/>
          </p:nvPr>
        </p:nvSpPr>
        <p:spPr>
          <a:xfrm>
            <a:off x="440266" y="2260599"/>
            <a:ext cx="12361334" cy="7264401"/>
          </a:xfrm>
          <a:prstGeom prst="rect">
            <a:avLst/>
          </a:prstGeom>
        </p:spPr>
        <p:txBody>
          <a:bodyPr/>
          <a:lstStyle/>
          <a:p>
            <a:pPr lvl="0" marL="0" indent="0" algn="ctr" defTabSz="315468">
              <a:spcBef>
                <a:spcPts val="20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160">
                <a:solidFill>
                  <a:srgbClr val="72675A"/>
                </a:solidFill>
              </a:rPr>
              <a:t>***The Battle of Saratoga***</a:t>
            </a:r>
            <a:endParaRPr sz="2160">
              <a:solidFill>
                <a:srgbClr val="72675A"/>
              </a:solidFill>
            </a:endParaRPr>
          </a:p>
          <a:p>
            <a:pPr lvl="0" marL="226314" indent="-226314" defTabSz="315468">
              <a:spcBef>
                <a:spcPts val="2000"/>
              </a:spcBef>
              <a:defRPr sz="1800">
                <a:solidFill>
                  <a:srgbClr val="000000"/>
                </a:solidFill>
              </a:defRPr>
            </a:pPr>
            <a:r>
              <a:rPr sz="2160">
                <a:solidFill>
                  <a:srgbClr val="72675A"/>
                </a:solidFill>
              </a:rPr>
              <a:t>October, 1777 - General Burgoyne defeated the British</a:t>
            </a:r>
            <a:endParaRPr sz="2160">
              <a:solidFill>
                <a:srgbClr val="72675A"/>
              </a:solidFill>
            </a:endParaRPr>
          </a:p>
          <a:p>
            <a:pPr lvl="0" marL="226314" indent="-226314" defTabSz="315468">
              <a:spcBef>
                <a:spcPts val="2000"/>
              </a:spcBef>
              <a:defRPr sz="1800">
                <a:solidFill>
                  <a:srgbClr val="000000"/>
                </a:solidFill>
              </a:defRPr>
            </a:pPr>
            <a:r>
              <a:rPr sz="2160">
                <a:solidFill>
                  <a:srgbClr val="72675A"/>
                </a:solidFill>
              </a:rPr>
              <a:t>Turning point in the war - France provided aid to the colonists</a:t>
            </a:r>
            <a:endParaRPr sz="2160">
              <a:solidFill>
                <a:srgbClr val="72675A"/>
              </a:solidFill>
            </a:endParaRPr>
          </a:p>
          <a:p>
            <a:pPr lvl="1" marL="452628" indent="-226314" defTabSz="315468">
              <a:spcBef>
                <a:spcPts val="2000"/>
              </a:spcBef>
              <a:defRPr sz="1800">
                <a:solidFill>
                  <a:srgbClr val="000000"/>
                </a:solidFill>
              </a:defRPr>
            </a:pPr>
            <a:r>
              <a:rPr sz="2160">
                <a:solidFill>
                  <a:srgbClr val="72675A"/>
                </a:solidFill>
              </a:rPr>
              <a:t>Hoped to regain lost land </a:t>
            </a:r>
            <a:endParaRPr sz="2160">
              <a:solidFill>
                <a:srgbClr val="72675A"/>
              </a:solidFill>
            </a:endParaRPr>
          </a:p>
          <a:p>
            <a:pPr lvl="0" marL="0" indent="0" algn="ctr" defTabSz="315468">
              <a:spcBef>
                <a:spcPts val="20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160">
                <a:solidFill>
                  <a:srgbClr val="72675A"/>
                </a:solidFill>
              </a:rPr>
              <a:t>The War in the South</a:t>
            </a:r>
            <a:endParaRPr sz="2160">
              <a:solidFill>
                <a:srgbClr val="72675A"/>
              </a:solidFill>
            </a:endParaRPr>
          </a:p>
          <a:p>
            <a:pPr lvl="0" marL="226314" indent="-226314" defTabSz="315468">
              <a:spcBef>
                <a:spcPts val="2000"/>
              </a:spcBef>
              <a:defRPr sz="1800">
                <a:solidFill>
                  <a:srgbClr val="000000"/>
                </a:solidFill>
              </a:defRPr>
            </a:pPr>
            <a:r>
              <a:rPr sz="2160">
                <a:solidFill>
                  <a:srgbClr val="72675A"/>
                </a:solidFill>
              </a:rPr>
              <a:t>1780 - Congress was bankrupt</a:t>
            </a:r>
            <a:endParaRPr sz="2160">
              <a:solidFill>
                <a:srgbClr val="72675A"/>
              </a:solidFill>
            </a:endParaRPr>
          </a:p>
          <a:p>
            <a:pPr lvl="0" marL="226314" indent="-226314" defTabSz="315468">
              <a:spcBef>
                <a:spcPts val="2000"/>
              </a:spcBef>
              <a:defRPr sz="1800">
                <a:solidFill>
                  <a:srgbClr val="000000"/>
                </a:solidFill>
              </a:defRPr>
            </a:pPr>
            <a:r>
              <a:rPr sz="2160">
                <a:solidFill>
                  <a:srgbClr val="72675A"/>
                </a:solidFill>
              </a:rPr>
              <a:t>Benedict Arnold defected to the British</a:t>
            </a:r>
            <a:endParaRPr sz="2160">
              <a:solidFill>
                <a:srgbClr val="72675A"/>
              </a:solidFill>
            </a:endParaRPr>
          </a:p>
          <a:p>
            <a:pPr lvl="0" marL="226314" indent="-226314" defTabSz="315468">
              <a:spcBef>
                <a:spcPts val="2000"/>
              </a:spcBef>
              <a:defRPr sz="1800">
                <a:solidFill>
                  <a:srgbClr val="000000"/>
                </a:solidFill>
              </a:defRPr>
            </a:pPr>
            <a:r>
              <a:rPr sz="2160">
                <a:solidFill>
                  <a:srgbClr val="72675A"/>
                </a:solidFill>
              </a:rPr>
              <a:t>American colonists engaged in guerilla warfare </a:t>
            </a:r>
            <a:endParaRPr sz="2160">
              <a:solidFill>
                <a:srgbClr val="72675A"/>
              </a:solidFill>
            </a:endParaRPr>
          </a:p>
          <a:p>
            <a:pPr lvl="0" marL="0" indent="0" algn="ctr" defTabSz="315468">
              <a:spcBef>
                <a:spcPts val="20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160">
                <a:solidFill>
                  <a:srgbClr val="72675A"/>
                </a:solidFill>
              </a:rPr>
              <a:t>Victory at Last</a:t>
            </a:r>
            <a:endParaRPr sz="2160">
              <a:solidFill>
                <a:srgbClr val="72675A"/>
              </a:solidFill>
            </a:endParaRPr>
          </a:p>
          <a:p>
            <a:pPr lvl="0" marL="226314" indent="-226314" defTabSz="315468">
              <a:spcBef>
                <a:spcPts val="2000"/>
              </a:spcBef>
              <a:defRPr sz="1800">
                <a:solidFill>
                  <a:srgbClr val="000000"/>
                </a:solidFill>
              </a:defRPr>
            </a:pPr>
            <a:r>
              <a:rPr sz="2160">
                <a:solidFill>
                  <a:srgbClr val="72675A"/>
                </a:solidFill>
              </a:rPr>
              <a:t>The Marquise de Lafayette - French commander, played an instrumental role in the war</a:t>
            </a:r>
            <a:endParaRPr sz="2160">
              <a:solidFill>
                <a:srgbClr val="72675A"/>
              </a:solidFill>
            </a:endParaRPr>
          </a:p>
          <a:p>
            <a:pPr lvl="0" marL="226314" indent="-226314" defTabSz="315468">
              <a:spcBef>
                <a:spcPts val="2000"/>
              </a:spcBef>
              <a:defRPr sz="1800">
                <a:solidFill>
                  <a:srgbClr val="000000"/>
                </a:solidFill>
              </a:defRPr>
            </a:pPr>
            <a:r>
              <a:rPr sz="2160">
                <a:solidFill>
                  <a:srgbClr val="72675A"/>
                </a:solidFill>
              </a:rPr>
              <a:t>Battle of Yorktown - last major battle of the war</a:t>
            </a:r>
            <a:endParaRPr sz="2160">
              <a:solidFill>
                <a:srgbClr val="72675A"/>
              </a:solidFill>
            </a:endParaRPr>
          </a:p>
          <a:p>
            <a:pPr lvl="0" marL="226314" indent="-226314" defTabSz="315468">
              <a:spcBef>
                <a:spcPts val="2000"/>
              </a:spcBef>
              <a:defRPr sz="1800">
                <a:solidFill>
                  <a:srgbClr val="000000"/>
                </a:solidFill>
              </a:defRPr>
            </a:pPr>
            <a:r>
              <a:rPr sz="2160">
                <a:solidFill>
                  <a:srgbClr val="72675A"/>
                </a:solidFill>
              </a:rPr>
              <a:t>Treaty of Paris</a:t>
            </a:r>
            <a:endParaRPr sz="2160">
              <a:solidFill>
                <a:srgbClr val="72675A"/>
              </a:solidFill>
            </a:endParaRPr>
          </a:p>
          <a:p>
            <a:pPr lvl="1" marL="452628" indent="-226314" defTabSz="315468">
              <a:spcBef>
                <a:spcPts val="2000"/>
              </a:spcBef>
              <a:defRPr sz="1800">
                <a:solidFill>
                  <a:srgbClr val="000000"/>
                </a:solidFill>
              </a:defRPr>
            </a:pPr>
            <a:r>
              <a:rPr sz="2160">
                <a:solidFill>
                  <a:srgbClr val="72675A"/>
                </a:solidFill>
              </a:rPr>
              <a:t>US gained independence, control to Mississippi River, fishing rights off of Canada </a:t>
            </a:r>
          </a:p>
        </p:txBody>
      </p:sp>
      <p:pic>
        <p:nvPicPr>
          <p:cNvPr id="82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89475" y="4062209"/>
            <a:ext cx="8305972" cy="5502707"/>
          </a:xfrm>
          <a:prstGeom prst="rect">
            <a:avLst/>
          </a:prstGeom>
          <a:ln w="12700">
            <a:miter lim="400000"/>
          </a:ln>
        </p:spPr>
      </p:pic>
      <p:pic>
        <p:nvPicPr>
          <p:cNvPr id="83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80127" y="2908300"/>
            <a:ext cx="2794001" cy="3937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after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afterEffect" presetClass="exi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8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nodeType="afterEffect" presetClass="entr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/>
                                        <p:tgtEl>
                                          <p:spTgt spid="8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8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5" fill="hold"/>
                                        <p:tgtEl>
                                          <p:spTgt spid="8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nodeType="afterEffect" presetClass="exi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3" grpId="5"/>
      <p:bldP build="p" bldLvl="5" animBg="1" rev="0" advAuto="0" spid="81" grpId="1"/>
      <p:bldP build="whole" bldLvl="1" animBg="1" rev="0" advAuto="0" spid="82" grpId="2"/>
      <p:bldP build="whole" bldLvl="1" animBg="1" rev="0" advAuto="0" spid="82" grpId="3"/>
      <p:bldP build="whole" bldLvl="1" animBg="1" rev="0" advAuto="0" spid="83" grpId="4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800">
                <a:solidFill>
                  <a:srgbClr val="817463"/>
                </a:solidFill>
              </a:rPr>
              <a:t>Quick Recap</a:t>
            </a:r>
          </a:p>
        </p:txBody>
      </p:sp>
      <p:sp>
        <p:nvSpPr>
          <p:cNvPr id="86" name="Shape 86"/>
          <p:cNvSpPr/>
          <p:nvPr>
            <p:ph type="body" idx="1"/>
          </p:nvPr>
        </p:nvSpPr>
        <p:spPr>
          <a:xfrm>
            <a:off x="440266" y="2277533"/>
            <a:ext cx="12343673" cy="7214262"/>
          </a:xfrm>
          <a:prstGeom prst="rect">
            <a:avLst/>
          </a:prstGeom>
        </p:spPr>
        <p:txBody>
          <a:bodyPr/>
          <a:lstStyle/>
          <a:p>
            <a:pPr lvl="0" marL="322706" indent="-322706" defTabSz="449833">
              <a:spcBef>
                <a:spcPts val="2900"/>
              </a:spcBef>
              <a:defRPr sz="1800">
                <a:solidFill>
                  <a:srgbClr val="000000"/>
                </a:solidFill>
              </a:defRPr>
            </a:pPr>
            <a:r>
              <a:rPr sz="3080">
                <a:solidFill>
                  <a:srgbClr val="72675A"/>
                </a:solidFill>
              </a:rPr>
              <a:t>End of Salutary Neglect</a:t>
            </a:r>
            <a:endParaRPr sz="3080">
              <a:solidFill>
                <a:srgbClr val="72675A"/>
              </a:solidFill>
            </a:endParaRPr>
          </a:p>
          <a:p>
            <a:pPr lvl="0" marL="322706" indent="-322706" defTabSz="449833">
              <a:spcBef>
                <a:spcPts val="2900"/>
              </a:spcBef>
              <a:defRPr sz="1800">
                <a:solidFill>
                  <a:srgbClr val="000000"/>
                </a:solidFill>
              </a:defRPr>
            </a:pPr>
            <a:r>
              <a:rPr sz="3080">
                <a:solidFill>
                  <a:srgbClr val="72675A"/>
                </a:solidFill>
              </a:rPr>
              <a:t>Stamp Act, Stamp Act Congress</a:t>
            </a:r>
            <a:endParaRPr sz="3080">
              <a:solidFill>
                <a:srgbClr val="72675A"/>
              </a:solidFill>
            </a:endParaRPr>
          </a:p>
          <a:p>
            <a:pPr lvl="0" marL="322706" indent="-322706" defTabSz="449833">
              <a:spcBef>
                <a:spcPts val="2900"/>
              </a:spcBef>
              <a:defRPr sz="1800">
                <a:solidFill>
                  <a:srgbClr val="000000"/>
                </a:solidFill>
              </a:defRPr>
            </a:pPr>
            <a:r>
              <a:rPr sz="3080">
                <a:solidFill>
                  <a:srgbClr val="72675A"/>
                </a:solidFill>
              </a:rPr>
              <a:t>Townshend Acts</a:t>
            </a:r>
            <a:endParaRPr sz="3080">
              <a:solidFill>
                <a:srgbClr val="72675A"/>
              </a:solidFill>
            </a:endParaRPr>
          </a:p>
          <a:p>
            <a:pPr lvl="0" marL="322706" indent="-322706" defTabSz="449833">
              <a:spcBef>
                <a:spcPts val="2900"/>
              </a:spcBef>
              <a:defRPr sz="1800">
                <a:solidFill>
                  <a:srgbClr val="000000"/>
                </a:solidFill>
              </a:defRPr>
            </a:pPr>
            <a:r>
              <a:rPr sz="3080">
                <a:solidFill>
                  <a:srgbClr val="72675A"/>
                </a:solidFill>
              </a:rPr>
              <a:t>Tea Act, Tea Party and the Intolerable Acts</a:t>
            </a:r>
            <a:endParaRPr sz="3080">
              <a:solidFill>
                <a:srgbClr val="72675A"/>
              </a:solidFill>
            </a:endParaRPr>
          </a:p>
          <a:p>
            <a:pPr lvl="0" marL="322706" indent="-322706" defTabSz="449833">
              <a:spcBef>
                <a:spcPts val="2900"/>
              </a:spcBef>
              <a:defRPr sz="1800">
                <a:solidFill>
                  <a:srgbClr val="000000"/>
                </a:solidFill>
              </a:defRPr>
            </a:pPr>
            <a:r>
              <a:rPr sz="3080">
                <a:solidFill>
                  <a:srgbClr val="72675A"/>
                </a:solidFill>
              </a:rPr>
              <a:t>Homespun movement</a:t>
            </a:r>
            <a:endParaRPr sz="3080">
              <a:solidFill>
                <a:srgbClr val="72675A"/>
              </a:solidFill>
            </a:endParaRPr>
          </a:p>
          <a:p>
            <a:pPr lvl="0" marL="322706" indent="-322706" defTabSz="449833">
              <a:spcBef>
                <a:spcPts val="2900"/>
              </a:spcBef>
              <a:defRPr sz="1800">
                <a:solidFill>
                  <a:srgbClr val="000000"/>
                </a:solidFill>
              </a:defRPr>
            </a:pPr>
            <a:r>
              <a:rPr i="1" sz="3080">
                <a:solidFill>
                  <a:srgbClr val="72675A"/>
                </a:solidFill>
              </a:rPr>
              <a:t>Common Sense</a:t>
            </a:r>
            <a:endParaRPr i="1" sz="3080">
              <a:solidFill>
                <a:srgbClr val="72675A"/>
              </a:solidFill>
            </a:endParaRPr>
          </a:p>
          <a:p>
            <a:pPr lvl="0" marL="322706" indent="-322706" defTabSz="449833">
              <a:spcBef>
                <a:spcPts val="2900"/>
              </a:spcBef>
              <a:defRPr sz="1800">
                <a:solidFill>
                  <a:srgbClr val="000000"/>
                </a:solidFill>
              </a:defRPr>
            </a:pPr>
            <a:r>
              <a:rPr sz="3080">
                <a:solidFill>
                  <a:srgbClr val="72675A"/>
                </a:solidFill>
              </a:rPr>
              <a:t>Impact of Declaration of Independence</a:t>
            </a:r>
            <a:endParaRPr sz="3080">
              <a:solidFill>
                <a:srgbClr val="72675A"/>
              </a:solidFill>
            </a:endParaRPr>
          </a:p>
          <a:p>
            <a:pPr lvl="0" marL="322706" indent="-322706" defTabSz="449833">
              <a:spcBef>
                <a:spcPts val="2900"/>
              </a:spcBef>
              <a:defRPr sz="1800">
                <a:solidFill>
                  <a:srgbClr val="000000"/>
                </a:solidFill>
              </a:defRPr>
            </a:pPr>
            <a:r>
              <a:rPr sz="3080">
                <a:solidFill>
                  <a:srgbClr val="72675A"/>
                </a:solidFill>
              </a:rPr>
              <a:t>British and American advantages during the war</a:t>
            </a:r>
            <a:endParaRPr sz="3080">
              <a:solidFill>
                <a:srgbClr val="72675A"/>
              </a:solidFill>
            </a:endParaRPr>
          </a:p>
          <a:p>
            <a:pPr lvl="0" marL="322706" indent="-322706" defTabSz="449833">
              <a:spcBef>
                <a:spcPts val="2900"/>
              </a:spcBef>
              <a:defRPr sz="1800">
                <a:solidFill>
                  <a:srgbClr val="000000"/>
                </a:solidFill>
              </a:defRPr>
            </a:pPr>
            <a:r>
              <a:rPr sz="3080">
                <a:solidFill>
                  <a:srgbClr val="72675A"/>
                </a:solidFill>
              </a:rPr>
              <a:t>Battle of Saratoga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86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800">
                <a:solidFill>
                  <a:srgbClr val="817463"/>
                </a:solidFill>
              </a:rPr>
              <a:t>See You Back Here For Chapter 6!</a:t>
            </a:r>
          </a:p>
        </p:txBody>
      </p:sp>
      <p:sp>
        <p:nvSpPr>
          <p:cNvPr id="89" name="Shape 8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72675A"/>
                </a:solidFill>
              </a:rPr>
              <a:t>Thanks for watching</a:t>
            </a:r>
            <a:endParaRPr sz="3400">
              <a:solidFill>
                <a:srgbClr val="72675A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72675A"/>
                </a:solidFill>
              </a:rPr>
              <a:t>Subscribe and share</a:t>
            </a:r>
            <a:endParaRPr sz="3400">
              <a:solidFill>
                <a:srgbClr val="72675A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72675A"/>
                </a:solidFill>
              </a:rPr>
              <a:t>Check out other videos in the description</a:t>
            </a:r>
            <a:endParaRPr sz="3400">
              <a:solidFill>
                <a:srgbClr val="72675A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72675A"/>
                </a:solidFill>
              </a:rPr>
              <a:t>Good luck in May!</a:t>
            </a:r>
          </a:p>
        </p:txBody>
      </p:sp>
      <p:pic>
        <p:nvPicPr>
          <p:cNvPr id="90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14092" y="3550446"/>
            <a:ext cx="4517016" cy="432910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800">
                <a:solidFill>
                  <a:srgbClr val="817463"/>
                </a:solidFill>
              </a:rPr>
              <a:t>The Crisis Begins</a:t>
            </a:r>
          </a:p>
        </p:txBody>
      </p:sp>
      <p:sp>
        <p:nvSpPr>
          <p:cNvPr id="39" name="Shape 39"/>
          <p:cNvSpPr/>
          <p:nvPr>
            <p:ph type="body" idx="1"/>
          </p:nvPr>
        </p:nvSpPr>
        <p:spPr>
          <a:xfrm>
            <a:off x="389466" y="2226733"/>
            <a:ext cx="12361334" cy="7264401"/>
          </a:xfrm>
          <a:prstGeom prst="rect">
            <a:avLst/>
          </a:prstGeom>
        </p:spPr>
        <p:txBody>
          <a:bodyPr/>
          <a:lstStyle/>
          <a:p>
            <a:pPr lvl="0" marL="276606" indent="-276606" defTabSz="385572">
              <a:spcBef>
                <a:spcPts val="2500"/>
              </a:spcBef>
              <a:defRPr sz="1800">
                <a:solidFill>
                  <a:srgbClr val="000000"/>
                </a:solidFill>
              </a:defRPr>
            </a:pPr>
            <a:r>
              <a:rPr sz="2640">
                <a:solidFill>
                  <a:srgbClr val="72675A"/>
                </a:solidFill>
              </a:rPr>
              <a:t>7 Years’ War - left Britain in tremendous debt</a:t>
            </a:r>
            <a:endParaRPr sz="2640">
              <a:solidFill>
                <a:srgbClr val="72675A"/>
              </a:solidFill>
            </a:endParaRPr>
          </a:p>
          <a:p>
            <a:pPr lvl="1" marL="553212" indent="-276606" defTabSz="385572">
              <a:spcBef>
                <a:spcPts val="2500"/>
              </a:spcBef>
              <a:defRPr sz="1800">
                <a:solidFill>
                  <a:srgbClr val="000000"/>
                </a:solidFill>
              </a:defRPr>
            </a:pPr>
            <a:r>
              <a:rPr sz="2640">
                <a:solidFill>
                  <a:srgbClr val="72675A"/>
                </a:solidFill>
              </a:rPr>
              <a:t>Turning point - end of salutary neglect</a:t>
            </a:r>
            <a:endParaRPr sz="2640">
              <a:solidFill>
                <a:srgbClr val="72675A"/>
              </a:solidFill>
            </a:endParaRPr>
          </a:p>
          <a:p>
            <a:pPr lvl="0" marL="0" indent="0" algn="ctr" defTabSz="385572">
              <a:spcBef>
                <a:spcPts val="25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640">
                <a:solidFill>
                  <a:srgbClr val="72675A"/>
                </a:solidFill>
              </a:rPr>
              <a:t>Consolidating the Empire</a:t>
            </a:r>
            <a:endParaRPr sz="2640">
              <a:solidFill>
                <a:srgbClr val="72675A"/>
              </a:solidFill>
            </a:endParaRPr>
          </a:p>
          <a:p>
            <a:pPr lvl="0" marL="276606" indent="-276606" defTabSz="385572">
              <a:spcBef>
                <a:spcPts val="2500"/>
              </a:spcBef>
              <a:defRPr sz="1800">
                <a:solidFill>
                  <a:srgbClr val="000000"/>
                </a:solidFill>
              </a:defRPr>
            </a:pPr>
            <a:r>
              <a:rPr sz="2640">
                <a:solidFill>
                  <a:srgbClr val="72675A"/>
                </a:solidFill>
              </a:rPr>
              <a:t>New Acts were passed to regulate trade; prior to 1763, trade was loosely enforced</a:t>
            </a:r>
            <a:endParaRPr sz="2640">
              <a:solidFill>
                <a:srgbClr val="72675A"/>
              </a:solidFill>
            </a:endParaRPr>
          </a:p>
          <a:p>
            <a:pPr lvl="0" marL="276606" indent="-276606" defTabSz="385572">
              <a:spcBef>
                <a:spcPts val="2500"/>
              </a:spcBef>
              <a:defRPr sz="1800">
                <a:solidFill>
                  <a:srgbClr val="000000"/>
                </a:solidFill>
              </a:defRPr>
            </a:pPr>
            <a:r>
              <a:rPr sz="2640">
                <a:solidFill>
                  <a:srgbClr val="72675A"/>
                </a:solidFill>
              </a:rPr>
              <a:t>Britons were heavily taxed, burden extended to colonists</a:t>
            </a:r>
            <a:endParaRPr sz="2640">
              <a:solidFill>
                <a:srgbClr val="72675A"/>
              </a:solidFill>
            </a:endParaRPr>
          </a:p>
          <a:p>
            <a:pPr lvl="0" marL="276606" indent="-276606" defTabSz="385572">
              <a:spcBef>
                <a:spcPts val="2500"/>
              </a:spcBef>
              <a:defRPr sz="1800">
                <a:solidFill>
                  <a:srgbClr val="000000"/>
                </a:solidFill>
              </a:defRPr>
            </a:pPr>
            <a:r>
              <a:rPr sz="2640">
                <a:solidFill>
                  <a:srgbClr val="72675A"/>
                </a:solidFill>
              </a:rPr>
              <a:t>“Virtual representation” - argument that all those in British Empire were represented in Parliament, even if they could not vote - rejected by colonists</a:t>
            </a:r>
            <a:endParaRPr sz="2640">
              <a:solidFill>
                <a:srgbClr val="72675A"/>
              </a:solidFill>
            </a:endParaRPr>
          </a:p>
          <a:p>
            <a:pPr lvl="0" marL="276606" indent="-276606" defTabSz="385572">
              <a:spcBef>
                <a:spcPts val="2500"/>
              </a:spcBef>
              <a:defRPr sz="1800">
                <a:solidFill>
                  <a:srgbClr val="000000"/>
                </a:solidFill>
              </a:defRPr>
            </a:pPr>
            <a:r>
              <a:rPr sz="2640">
                <a:solidFill>
                  <a:srgbClr val="72675A"/>
                </a:solidFill>
              </a:rPr>
              <a:t>Writs of Assistance - opened-ended search warrants to look for smuggled goods</a:t>
            </a:r>
            <a:endParaRPr sz="2640">
              <a:solidFill>
                <a:srgbClr val="72675A"/>
              </a:solidFill>
            </a:endParaRPr>
          </a:p>
          <a:p>
            <a:pPr lvl="0" marL="0" indent="0" algn="ctr" defTabSz="385572">
              <a:spcBef>
                <a:spcPts val="25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640">
                <a:solidFill>
                  <a:srgbClr val="72675A"/>
                </a:solidFill>
              </a:rPr>
              <a:t>Taxing the Colonies</a:t>
            </a:r>
            <a:endParaRPr sz="2640">
              <a:solidFill>
                <a:srgbClr val="72675A"/>
              </a:solidFill>
            </a:endParaRPr>
          </a:p>
          <a:p>
            <a:pPr lvl="0" marL="276606" indent="-276606" defTabSz="385572">
              <a:spcBef>
                <a:spcPts val="2500"/>
              </a:spcBef>
              <a:defRPr sz="1800">
                <a:solidFill>
                  <a:srgbClr val="000000"/>
                </a:solidFill>
              </a:defRPr>
            </a:pPr>
            <a:r>
              <a:rPr sz="2640">
                <a:solidFill>
                  <a:srgbClr val="72675A"/>
                </a:solidFill>
              </a:rPr>
              <a:t>Admirality courts - tried smugglers; guilty until proven innocent, no trial by jury</a:t>
            </a:r>
            <a:endParaRPr sz="2640">
              <a:solidFill>
                <a:srgbClr val="72675A"/>
              </a:solidFill>
            </a:endParaRPr>
          </a:p>
          <a:p>
            <a:pPr lvl="0" marL="276606" indent="-276606" defTabSz="385572">
              <a:spcBef>
                <a:spcPts val="2500"/>
              </a:spcBef>
              <a:defRPr sz="1800">
                <a:solidFill>
                  <a:srgbClr val="000000"/>
                </a:solidFill>
              </a:defRPr>
            </a:pPr>
            <a:r>
              <a:rPr sz="2640">
                <a:solidFill>
                  <a:srgbClr val="72675A"/>
                </a:solidFill>
              </a:rPr>
              <a:t>Currency Act - prohibited colonies from printing paper $, must use gold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39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800">
                <a:solidFill>
                  <a:srgbClr val="817463"/>
                </a:solidFill>
              </a:rPr>
              <a:t>The Crisis Begins</a:t>
            </a:r>
          </a:p>
        </p:txBody>
      </p:sp>
      <p:sp>
        <p:nvSpPr>
          <p:cNvPr id="42" name="Shape 42"/>
          <p:cNvSpPr/>
          <p:nvPr>
            <p:ph type="body" idx="1"/>
          </p:nvPr>
        </p:nvSpPr>
        <p:spPr>
          <a:xfrm>
            <a:off x="440266" y="2260599"/>
            <a:ext cx="12361334" cy="7264401"/>
          </a:xfrm>
          <a:prstGeom prst="rect">
            <a:avLst/>
          </a:prstGeom>
        </p:spPr>
        <p:txBody>
          <a:bodyPr/>
          <a:lstStyle/>
          <a:p>
            <a:pPr lvl="0" marL="0" indent="0" algn="ctr" defTabSz="321310">
              <a:spcBef>
                <a:spcPts val="20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72675A"/>
                </a:solidFill>
              </a:rPr>
              <a:t>***The Stamp Act Crisis***</a:t>
            </a:r>
            <a:endParaRPr sz="2200">
              <a:solidFill>
                <a:srgbClr val="72675A"/>
              </a:solidFill>
            </a:endParaRPr>
          </a:p>
          <a:p>
            <a:pPr lvl="0" marL="230504" indent="-230504" defTabSz="321310">
              <a:spcBef>
                <a:spcPts val="2000"/>
              </a:spcBef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72675A"/>
                </a:solidFill>
              </a:rPr>
              <a:t>Direct tax on colonists to raise revenue without colonial consent through assemblies</a:t>
            </a:r>
            <a:endParaRPr sz="2200">
              <a:solidFill>
                <a:srgbClr val="72675A"/>
              </a:solidFill>
            </a:endParaRPr>
          </a:p>
          <a:p>
            <a:pPr lvl="0" marL="230504" indent="-230504" defTabSz="321310">
              <a:spcBef>
                <a:spcPts val="2000"/>
              </a:spcBef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72675A"/>
                </a:solidFill>
              </a:rPr>
              <a:t>50 commonly used goods</a:t>
            </a:r>
            <a:endParaRPr sz="2200">
              <a:solidFill>
                <a:srgbClr val="72675A"/>
              </a:solidFill>
            </a:endParaRPr>
          </a:p>
          <a:p>
            <a:pPr lvl="0" marL="230504" indent="-230504" defTabSz="321310">
              <a:spcBef>
                <a:spcPts val="2000"/>
              </a:spcBef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72675A"/>
                </a:solidFill>
              </a:rPr>
              <a:t>Affected virtually all colonists</a:t>
            </a:r>
            <a:endParaRPr sz="2200">
              <a:solidFill>
                <a:srgbClr val="72675A"/>
              </a:solidFill>
            </a:endParaRPr>
          </a:p>
          <a:p>
            <a:pPr lvl="0" marL="0" indent="0" algn="ctr" defTabSz="321310">
              <a:spcBef>
                <a:spcPts val="20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72675A"/>
                </a:solidFill>
              </a:rPr>
              <a:t>Taxation and Representation</a:t>
            </a:r>
            <a:endParaRPr sz="2200">
              <a:solidFill>
                <a:srgbClr val="72675A"/>
              </a:solidFill>
            </a:endParaRPr>
          </a:p>
          <a:p>
            <a:pPr lvl="0" marL="230504" indent="-230504" defTabSz="321310">
              <a:spcBef>
                <a:spcPts val="2000"/>
              </a:spcBef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72675A"/>
                </a:solidFill>
              </a:rPr>
              <a:t>Americans viewed themselves as equals to their British counterparts</a:t>
            </a:r>
            <a:endParaRPr sz="2200">
              <a:solidFill>
                <a:srgbClr val="72675A"/>
              </a:solidFill>
            </a:endParaRPr>
          </a:p>
          <a:p>
            <a:pPr lvl="0" marL="230504" indent="-230504" defTabSz="321310">
              <a:spcBef>
                <a:spcPts val="2000"/>
              </a:spcBef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72675A"/>
                </a:solidFill>
              </a:rPr>
              <a:t>British government viewed Parliament as supreme</a:t>
            </a:r>
            <a:endParaRPr sz="2200">
              <a:solidFill>
                <a:srgbClr val="72675A"/>
              </a:solidFill>
            </a:endParaRPr>
          </a:p>
          <a:p>
            <a:pPr lvl="0" marL="230504" indent="-230504" defTabSz="321310">
              <a:spcBef>
                <a:spcPts val="2000"/>
              </a:spcBef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72675A"/>
                </a:solidFill>
              </a:rPr>
              <a:t>“No taxation without representation” - argument used by colonists against lack of representation in Parliament</a:t>
            </a:r>
            <a:endParaRPr sz="2200">
              <a:solidFill>
                <a:srgbClr val="72675A"/>
              </a:solidFill>
            </a:endParaRPr>
          </a:p>
          <a:p>
            <a:pPr lvl="0" marL="0" indent="0" algn="ctr" defTabSz="321310">
              <a:spcBef>
                <a:spcPts val="20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72675A"/>
                </a:solidFill>
              </a:rPr>
              <a:t>Liberty and Resistance</a:t>
            </a:r>
            <a:endParaRPr sz="2200">
              <a:solidFill>
                <a:srgbClr val="72675A"/>
              </a:solidFill>
            </a:endParaRPr>
          </a:p>
          <a:p>
            <a:pPr lvl="0" marL="230504" indent="-230504" defTabSz="321310">
              <a:spcBef>
                <a:spcPts val="2000"/>
              </a:spcBef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72675A"/>
                </a:solidFill>
              </a:rPr>
              <a:t>Stamp collectors were hanged in effigy</a:t>
            </a:r>
            <a:endParaRPr sz="2200">
              <a:solidFill>
                <a:srgbClr val="72675A"/>
              </a:solidFill>
            </a:endParaRPr>
          </a:p>
          <a:p>
            <a:pPr lvl="0" marL="230504" indent="-230504" defTabSz="321310">
              <a:spcBef>
                <a:spcPts val="2000"/>
              </a:spcBef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72675A"/>
                </a:solidFill>
              </a:rPr>
              <a:t>Committees and organizations emerged to resist the Stamp Act</a:t>
            </a:r>
            <a:endParaRPr sz="2200">
              <a:solidFill>
                <a:srgbClr val="72675A"/>
              </a:solidFill>
            </a:endParaRPr>
          </a:p>
          <a:p>
            <a:pPr lvl="0" marL="230504" indent="-230504" defTabSz="321310">
              <a:spcBef>
                <a:spcPts val="2000"/>
              </a:spcBef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72675A"/>
                </a:solidFill>
              </a:rPr>
              <a:t>Stamp Act Congress - Colonial organization to boycott the Stamp Act</a:t>
            </a:r>
          </a:p>
        </p:txBody>
      </p:sp>
      <p:pic>
        <p:nvPicPr>
          <p:cNvPr id="43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289673" y="3344247"/>
            <a:ext cx="3177494" cy="3065106"/>
          </a:xfrm>
          <a:prstGeom prst="rect">
            <a:avLst/>
          </a:prstGeom>
          <a:ln w="12700">
            <a:miter lim="400000"/>
          </a:ln>
        </p:spPr>
      </p:pic>
      <p:pic>
        <p:nvPicPr>
          <p:cNvPr id="44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1433" y="533400"/>
            <a:ext cx="2971801" cy="3810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after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after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4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4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nodeType="afterEffect" presetClass="exi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4" grpId="4"/>
      <p:bldP build="p" bldLvl="5" animBg="1" rev="0" advAuto="0" spid="42" grpId="1"/>
      <p:bldP build="whole" bldLvl="1" animBg="1" rev="0" advAuto="0" spid="43" grpId="2"/>
      <p:bldP build="whole" bldLvl="1" animBg="1" rev="0" advAuto="0" spid="44" grpId="3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800">
                <a:solidFill>
                  <a:srgbClr val="817463"/>
                </a:solidFill>
              </a:rPr>
              <a:t>The Crisis Begins</a:t>
            </a:r>
          </a:p>
        </p:txBody>
      </p:sp>
      <p:sp>
        <p:nvSpPr>
          <p:cNvPr id="47" name="Shape 47"/>
          <p:cNvSpPr/>
          <p:nvPr>
            <p:ph type="body" idx="1"/>
          </p:nvPr>
        </p:nvSpPr>
        <p:spPr>
          <a:xfrm>
            <a:off x="440266" y="2260599"/>
            <a:ext cx="12361334" cy="7264401"/>
          </a:xfrm>
          <a:prstGeom prst="rect">
            <a:avLst/>
          </a:prstGeom>
        </p:spPr>
        <p:txBody>
          <a:bodyPr/>
          <a:lstStyle/>
          <a:p>
            <a:pPr lvl="0" marL="0" indent="0" algn="ctr" defTabSz="356362">
              <a:spcBef>
                <a:spcPts val="23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440">
                <a:solidFill>
                  <a:srgbClr val="72675A"/>
                </a:solidFill>
              </a:rPr>
              <a:t>Politics in the Streets</a:t>
            </a:r>
            <a:endParaRPr sz="2440">
              <a:solidFill>
                <a:srgbClr val="72675A"/>
              </a:solidFill>
            </a:endParaRPr>
          </a:p>
          <a:p>
            <a:pPr lvl="0" marL="255651" indent="-255651" defTabSz="356362">
              <a:spcBef>
                <a:spcPts val="2300"/>
              </a:spcBef>
              <a:defRPr sz="1800">
                <a:solidFill>
                  <a:srgbClr val="000000"/>
                </a:solidFill>
              </a:defRPr>
            </a:pPr>
            <a:r>
              <a:rPr sz="2440">
                <a:solidFill>
                  <a:srgbClr val="72675A"/>
                </a:solidFill>
              </a:rPr>
              <a:t>Sons of Liberty - new organization to resist British taxes</a:t>
            </a:r>
            <a:endParaRPr sz="2440">
              <a:solidFill>
                <a:srgbClr val="72675A"/>
              </a:solidFill>
            </a:endParaRPr>
          </a:p>
          <a:p>
            <a:pPr lvl="1" marL="511302" indent="-255651" defTabSz="356362">
              <a:spcBef>
                <a:spcPts val="2300"/>
              </a:spcBef>
              <a:defRPr sz="1800">
                <a:solidFill>
                  <a:srgbClr val="000000"/>
                </a:solidFill>
              </a:defRPr>
            </a:pPr>
            <a:r>
              <a:rPr sz="2440">
                <a:solidFill>
                  <a:srgbClr val="72675A"/>
                </a:solidFill>
              </a:rPr>
              <a:t>Had support from craftsmen, laborers, and merchants</a:t>
            </a:r>
            <a:endParaRPr sz="2440">
              <a:solidFill>
                <a:srgbClr val="72675A"/>
              </a:solidFill>
            </a:endParaRPr>
          </a:p>
          <a:p>
            <a:pPr lvl="0" marL="255651" indent="-255651" defTabSz="356362">
              <a:spcBef>
                <a:spcPts val="2300"/>
              </a:spcBef>
              <a:defRPr sz="1800">
                <a:solidFill>
                  <a:srgbClr val="000000"/>
                </a:solidFill>
              </a:defRPr>
            </a:pPr>
            <a:r>
              <a:rPr sz="2440">
                <a:solidFill>
                  <a:srgbClr val="72675A"/>
                </a:solidFill>
              </a:rPr>
              <a:t>After much American resistance, Parliament repealed the Stamp Act in 1766</a:t>
            </a:r>
            <a:endParaRPr sz="2440">
              <a:solidFill>
                <a:srgbClr val="72675A"/>
              </a:solidFill>
            </a:endParaRPr>
          </a:p>
          <a:p>
            <a:pPr lvl="0" marL="0" indent="0" algn="ctr" defTabSz="356362">
              <a:spcBef>
                <a:spcPts val="23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440">
                <a:solidFill>
                  <a:srgbClr val="72675A"/>
                </a:solidFill>
              </a:rPr>
              <a:t>The Regulators (1760s)</a:t>
            </a:r>
            <a:endParaRPr sz="2440">
              <a:solidFill>
                <a:srgbClr val="72675A"/>
              </a:solidFill>
            </a:endParaRPr>
          </a:p>
          <a:p>
            <a:pPr lvl="0" marL="255651" indent="-255651" defTabSz="356362">
              <a:spcBef>
                <a:spcPts val="2300"/>
              </a:spcBef>
              <a:defRPr sz="1800">
                <a:solidFill>
                  <a:srgbClr val="000000"/>
                </a:solidFill>
              </a:defRPr>
            </a:pPr>
            <a:r>
              <a:rPr sz="2440">
                <a:solidFill>
                  <a:srgbClr val="72675A"/>
                </a:solidFill>
              </a:rPr>
              <a:t>Upset about underrepresentation for western settlements in SC assembly (connect to Bacon’s Rebellion)</a:t>
            </a:r>
            <a:endParaRPr sz="2440">
              <a:solidFill>
                <a:srgbClr val="72675A"/>
              </a:solidFill>
            </a:endParaRPr>
          </a:p>
          <a:p>
            <a:pPr lvl="0" marL="255651" indent="-255651" defTabSz="356362">
              <a:spcBef>
                <a:spcPts val="2300"/>
              </a:spcBef>
              <a:defRPr sz="1800">
                <a:solidFill>
                  <a:srgbClr val="000000"/>
                </a:solidFill>
              </a:defRPr>
            </a:pPr>
            <a:r>
              <a:rPr sz="2440">
                <a:solidFill>
                  <a:srgbClr val="72675A"/>
                </a:solidFill>
              </a:rPr>
              <a:t>Criticized the wealthy, eventually suppressed in 1771 by the militia</a:t>
            </a:r>
            <a:endParaRPr sz="2440">
              <a:solidFill>
                <a:srgbClr val="72675A"/>
              </a:solidFill>
            </a:endParaRPr>
          </a:p>
          <a:p>
            <a:pPr lvl="0" marL="0" indent="0" algn="ctr" defTabSz="356362">
              <a:spcBef>
                <a:spcPts val="23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440">
                <a:solidFill>
                  <a:srgbClr val="72675A"/>
                </a:solidFill>
              </a:rPr>
              <a:t>The Tenant Uprising</a:t>
            </a:r>
            <a:endParaRPr sz="2440">
              <a:solidFill>
                <a:srgbClr val="72675A"/>
              </a:solidFill>
            </a:endParaRPr>
          </a:p>
          <a:p>
            <a:pPr lvl="0" marL="255651" indent="-255651" defTabSz="356362">
              <a:spcBef>
                <a:spcPts val="2300"/>
              </a:spcBef>
              <a:defRPr sz="1800">
                <a:solidFill>
                  <a:srgbClr val="000000"/>
                </a:solidFill>
              </a:defRPr>
            </a:pPr>
            <a:r>
              <a:rPr sz="2440">
                <a:solidFill>
                  <a:srgbClr val="72675A"/>
                </a:solidFill>
              </a:rPr>
              <a:t>Conflicts emerged between New Yorkers and New Englanders over land in present-day Vermont</a:t>
            </a:r>
            <a:endParaRPr sz="2440">
              <a:solidFill>
                <a:srgbClr val="72675A"/>
              </a:solidFill>
            </a:endParaRPr>
          </a:p>
          <a:p>
            <a:pPr lvl="0" marL="255651" indent="-255651" defTabSz="356362">
              <a:spcBef>
                <a:spcPts val="2300"/>
              </a:spcBef>
              <a:defRPr sz="1800">
                <a:solidFill>
                  <a:srgbClr val="000000"/>
                </a:solidFill>
              </a:defRPr>
            </a:pPr>
            <a:r>
              <a:rPr sz="2440">
                <a:solidFill>
                  <a:srgbClr val="72675A"/>
                </a:solidFill>
              </a:rPr>
              <a:t>Colonial elites feared challenges to British authority might result in challenges to colonial authority</a:t>
            </a:r>
          </a:p>
        </p:txBody>
      </p:sp>
      <p:pic>
        <p:nvPicPr>
          <p:cNvPr id="48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88259" y="-10584"/>
            <a:ext cx="3350925" cy="43729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nodeType="after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8" grpId="2"/>
      <p:bldP build="p" bldLvl="5" animBg="1" rev="0" advAuto="0" spid="4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800">
                <a:solidFill>
                  <a:srgbClr val="817463"/>
                </a:solidFill>
              </a:rPr>
              <a:t>The Road To Revolution</a:t>
            </a:r>
          </a:p>
        </p:txBody>
      </p:sp>
      <p:sp>
        <p:nvSpPr>
          <p:cNvPr id="51" name="Shape 51"/>
          <p:cNvSpPr/>
          <p:nvPr>
            <p:ph type="body" idx="1"/>
          </p:nvPr>
        </p:nvSpPr>
        <p:spPr>
          <a:xfrm>
            <a:off x="440266" y="2260599"/>
            <a:ext cx="12361334" cy="7264401"/>
          </a:xfrm>
          <a:prstGeom prst="rect">
            <a:avLst/>
          </a:prstGeom>
        </p:spPr>
        <p:txBody>
          <a:bodyPr/>
          <a:lstStyle/>
          <a:p>
            <a:pPr lvl="0" marL="0" indent="0" algn="ctr" defTabSz="321310">
              <a:spcBef>
                <a:spcPts val="20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72675A"/>
                </a:solidFill>
              </a:rPr>
              <a:t>The Townshend Crisis</a:t>
            </a:r>
            <a:endParaRPr sz="2200">
              <a:solidFill>
                <a:srgbClr val="72675A"/>
              </a:solidFill>
            </a:endParaRPr>
          </a:p>
          <a:p>
            <a:pPr lvl="0" marL="230504" indent="-230504" defTabSz="321310">
              <a:spcBef>
                <a:spcPts val="2000"/>
              </a:spcBef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72675A"/>
                </a:solidFill>
              </a:rPr>
              <a:t>Townshend Acts - taxes on glass, tea, lead, and paint</a:t>
            </a:r>
            <a:endParaRPr sz="2200">
              <a:solidFill>
                <a:srgbClr val="72675A"/>
              </a:solidFill>
            </a:endParaRPr>
          </a:p>
          <a:p>
            <a:pPr lvl="0" marL="230504" indent="-230504" defTabSz="321310">
              <a:spcBef>
                <a:spcPts val="2000"/>
              </a:spcBef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72675A"/>
                </a:solidFill>
              </a:rPr>
              <a:t>Letters From a Pennsylvania Farmer (John Dickinson) - argued for reconciliation with Britain and that colonists should be treated as Englishmen</a:t>
            </a:r>
            <a:endParaRPr sz="2200">
              <a:solidFill>
                <a:srgbClr val="72675A"/>
              </a:solidFill>
            </a:endParaRPr>
          </a:p>
          <a:p>
            <a:pPr lvl="1" marL="461009" indent="-230504" defTabSz="321310">
              <a:spcBef>
                <a:spcPts val="2000"/>
              </a:spcBef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72675A"/>
                </a:solidFill>
              </a:rPr>
              <a:t>Best-selling book</a:t>
            </a:r>
            <a:endParaRPr sz="2200">
              <a:solidFill>
                <a:srgbClr val="72675A"/>
              </a:solidFill>
            </a:endParaRPr>
          </a:p>
          <a:p>
            <a:pPr lvl="0" marL="0" indent="0" algn="ctr" defTabSz="321310">
              <a:spcBef>
                <a:spcPts val="20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72675A"/>
                </a:solidFill>
              </a:rPr>
              <a:t>Homespun Virtue</a:t>
            </a:r>
            <a:endParaRPr sz="2200">
              <a:solidFill>
                <a:srgbClr val="72675A"/>
              </a:solidFill>
            </a:endParaRPr>
          </a:p>
          <a:p>
            <a:pPr lvl="0" marL="230504" indent="-230504" defTabSz="321310">
              <a:spcBef>
                <a:spcPts val="2000"/>
              </a:spcBef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72675A"/>
                </a:solidFill>
              </a:rPr>
              <a:t>Colonists encouraged purchasing homespun clothing</a:t>
            </a:r>
            <a:endParaRPr sz="2200">
              <a:solidFill>
                <a:srgbClr val="72675A"/>
              </a:solidFill>
            </a:endParaRPr>
          </a:p>
          <a:p>
            <a:pPr lvl="0" marL="230504" indent="-230504" defTabSz="321310">
              <a:spcBef>
                <a:spcPts val="2000"/>
              </a:spcBef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72675A"/>
                </a:solidFill>
              </a:rPr>
              <a:t>Daughters of Liberty - women who made homespun clothing</a:t>
            </a:r>
            <a:endParaRPr sz="2200">
              <a:solidFill>
                <a:srgbClr val="72675A"/>
              </a:solidFill>
            </a:endParaRPr>
          </a:p>
          <a:p>
            <a:pPr lvl="0" marL="230504" indent="-230504" defTabSz="321310">
              <a:spcBef>
                <a:spcPts val="2000"/>
              </a:spcBef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72675A"/>
                </a:solidFill>
              </a:rPr>
              <a:t>Artisans benefitted from boycotts </a:t>
            </a:r>
            <a:endParaRPr sz="2200">
              <a:solidFill>
                <a:srgbClr val="72675A"/>
              </a:solidFill>
            </a:endParaRPr>
          </a:p>
          <a:p>
            <a:pPr lvl="0" marL="0" indent="0" algn="ctr" defTabSz="321310">
              <a:spcBef>
                <a:spcPts val="20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72675A"/>
                </a:solidFill>
              </a:rPr>
              <a:t>The Boston Massacre</a:t>
            </a:r>
            <a:endParaRPr sz="2200">
              <a:solidFill>
                <a:srgbClr val="72675A"/>
              </a:solidFill>
            </a:endParaRPr>
          </a:p>
          <a:p>
            <a:pPr lvl="0" marL="230504" indent="-230504" defTabSz="321310">
              <a:spcBef>
                <a:spcPts val="2000"/>
              </a:spcBef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72675A"/>
                </a:solidFill>
              </a:rPr>
              <a:t>British soldiers took second jobs - competed with colonists; increased tensions</a:t>
            </a:r>
            <a:endParaRPr sz="2200">
              <a:solidFill>
                <a:srgbClr val="72675A"/>
              </a:solidFill>
            </a:endParaRPr>
          </a:p>
          <a:p>
            <a:pPr lvl="0" marL="230504" indent="-230504" defTabSz="321310">
              <a:spcBef>
                <a:spcPts val="2000"/>
              </a:spcBef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72675A"/>
                </a:solidFill>
              </a:rPr>
              <a:t>March 5, 1770 - British soldiers fired on a colonial crowd, killing 5 Americans, including Crispus Attucks</a:t>
            </a:r>
            <a:endParaRPr sz="2200">
              <a:solidFill>
                <a:srgbClr val="72675A"/>
              </a:solidFill>
            </a:endParaRPr>
          </a:p>
          <a:p>
            <a:pPr lvl="0" marL="230504" indent="-230504" defTabSz="321310">
              <a:spcBef>
                <a:spcPts val="2000"/>
              </a:spcBef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72675A"/>
                </a:solidFill>
              </a:rPr>
              <a:t>Paul Revere’s engraving</a:t>
            </a:r>
          </a:p>
        </p:txBody>
      </p:sp>
      <p:pic>
        <p:nvPicPr>
          <p:cNvPr id="52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240736" y="3954334"/>
            <a:ext cx="3224314" cy="3876931"/>
          </a:xfrm>
          <a:prstGeom prst="rect">
            <a:avLst/>
          </a:prstGeom>
          <a:ln w="12700">
            <a:miter lim="400000"/>
          </a:ln>
        </p:spPr>
      </p:pic>
      <p:pic>
        <p:nvPicPr>
          <p:cNvPr id="53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11550" y="220133"/>
            <a:ext cx="6880417" cy="809460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nodeType="after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nodeType="after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nodeType="clickEffect" presetClass="exi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2" grpId="2"/>
      <p:bldP build="whole" bldLvl="1" animBg="1" rev="0" advAuto="0" spid="53" grpId="3"/>
      <p:bldP build="p" bldLvl="5" animBg="1" rev="0" advAuto="0" spid="51" grpId="1"/>
      <p:bldP build="whole" bldLvl="1" animBg="1" rev="0" advAuto="0" spid="53" grpId="4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800">
                <a:solidFill>
                  <a:srgbClr val="817463"/>
                </a:solidFill>
              </a:rPr>
              <a:t>The Road To Revolution</a:t>
            </a:r>
          </a:p>
        </p:txBody>
      </p:sp>
      <p:sp>
        <p:nvSpPr>
          <p:cNvPr id="56" name="Shape 56"/>
          <p:cNvSpPr/>
          <p:nvPr>
            <p:ph type="body" idx="1"/>
          </p:nvPr>
        </p:nvSpPr>
        <p:spPr>
          <a:xfrm>
            <a:off x="440266" y="2260599"/>
            <a:ext cx="12361334" cy="7264401"/>
          </a:xfrm>
          <a:prstGeom prst="rect">
            <a:avLst/>
          </a:prstGeom>
        </p:spPr>
        <p:txBody>
          <a:bodyPr/>
          <a:lstStyle/>
          <a:p>
            <a:pPr lvl="0" marL="0" indent="0" algn="ctr" defTabSz="280415">
              <a:spcBef>
                <a:spcPts val="18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1919">
                <a:solidFill>
                  <a:srgbClr val="72675A"/>
                </a:solidFill>
              </a:rPr>
              <a:t>Wilkes and Liberty</a:t>
            </a:r>
            <a:endParaRPr sz="1919">
              <a:solidFill>
                <a:srgbClr val="72675A"/>
              </a:solidFill>
            </a:endParaRPr>
          </a:p>
          <a:p>
            <a:pPr lvl="0" marL="201167" indent="-201167" defTabSz="280415">
              <a:spcBef>
                <a:spcPts val="1800"/>
              </a:spcBef>
              <a:defRPr sz="1800">
                <a:solidFill>
                  <a:srgbClr val="000000"/>
                </a:solidFill>
              </a:defRPr>
            </a:pPr>
            <a:r>
              <a:rPr sz="1919">
                <a:solidFill>
                  <a:srgbClr val="72675A"/>
                </a:solidFill>
              </a:rPr>
              <a:t>John Wilkes - member of Parliament that was critical of the king</a:t>
            </a:r>
            <a:endParaRPr sz="1919">
              <a:solidFill>
                <a:srgbClr val="72675A"/>
              </a:solidFill>
            </a:endParaRPr>
          </a:p>
          <a:p>
            <a:pPr lvl="0" marL="201167" indent="-201167" defTabSz="280415">
              <a:spcBef>
                <a:spcPts val="1800"/>
              </a:spcBef>
              <a:defRPr sz="1800">
                <a:solidFill>
                  <a:srgbClr val="000000"/>
                </a:solidFill>
              </a:defRPr>
            </a:pPr>
            <a:r>
              <a:rPr sz="1919">
                <a:solidFill>
                  <a:srgbClr val="72675A"/>
                </a:solidFill>
              </a:rPr>
              <a:t>He became a rallying cry in the colonies</a:t>
            </a:r>
            <a:endParaRPr sz="1919">
              <a:solidFill>
                <a:srgbClr val="72675A"/>
              </a:solidFill>
            </a:endParaRPr>
          </a:p>
          <a:p>
            <a:pPr lvl="0" marL="0" indent="0" algn="ctr" defTabSz="280415">
              <a:spcBef>
                <a:spcPts val="18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1919">
                <a:solidFill>
                  <a:srgbClr val="72675A"/>
                </a:solidFill>
              </a:rPr>
              <a:t>The Tea Act</a:t>
            </a:r>
            <a:endParaRPr sz="1919">
              <a:solidFill>
                <a:srgbClr val="72675A"/>
              </a:solidFill>
            </a:endParaRPr>
          </a:p>
          <a:p>
            <a:pPr lvl="0" marL="201167" indent="-201167" defTabSz="280415">
              <a:spcBef>
                <a:spcPts val="1800"/>
              </a:spcBef>
              <a:defRPr sz="1800">
                <a:solidFill>
                  <a:srgbClr val="000000"/>
                </a:solidFill>
              </a:defRPr>
            </a:pPr>
            <a:r>
              <a:rPr sz="1919">
                <a:solidFill>
                  <a:srgbClr val="72675A"/>
                </a:solidFill>
              </a:rPr>
              <a:t>Created to bail out the British East India Company</a:t>
            </a:r>
            <a:endParaRPr sz="1919">
              <a:solidFill>
                <a:srgbClr val="72675A"/>
              </a:solidFill>
            </a:endParaRPr>
          </a:p>
          <a:p>
            <a:pPr lvl="1" marL="402335" indent="-201167" defTabSz="280415">
              <a:spcBef>
                <a:spcPts val="1800"/>
              </a:spcBef>
              <a:defRPr sz="1800">
                <a:solidFill>
                  <a:srgbClr val="000000"/>
                </a:solidFill>
              </a:defRPr>
            </a:pPr>
            <a:r>
              <a:rPr sz="1919">
                <a:solidFill>
                  <a:srgbClr val="72675A"/>
                </a:solidFill>
              </a:rPr>
              <a:t>Price of tea was cheaper than smuggled tea - colonists still boycotted (HATED TAXES!)</a:t>
            </a:r>
            <a:endParaRPr sz="1919">
              <a:solidFill>
                <a:srgbClr val="72675A"/>
              </a:solidFill>
            </a:endParaRPr>
          </a:p>
          <a:p>
            <a:pPr lvl="0" marL="201167" indent="-201167" defTabSz="280415">
              <a:spcBef>
                <a:spcPts val="1800"/>
              </a:spcBef>
              <a:defRPr sz="1800">
                <a:solidFill>
                  <a:srgbClr val="000000"/>
                </a:solidFill>
              </a:defRPr>
            </a:pPr>
            <a:r>
              <a:rPr sz="1919">
                <a:solidFill>
                  <a:srgbClr val="72675A"/>
                </a:solidFill>
              </a:rPr>
              <a:t>Boston Tea Party was a result</a:t>
            </a:r>
            <a:endParaRPr sz="1919">
              <a:solidFill>
                <a:srgbClr val="72675A"/>
              </a:solidFill>
            </a:endParaRPr>
          </a:p>
          <a:p>
            <a:pPr lvl="0" marL="0" indent="0" algn="ctr" defTabSz="280415">
              <a:spcBef>
                <a:spcPts val="18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1919">
                <a:solidFill>
                  <a:srgbClr val="72675A"/>
                </a:solidFill>
              </a:rPr>
              <a:t>The Intolerable Acts</a:t>
            </a:r>
            <a:endParaRPr sz="1919">
              <a:solidFill>
                <a:srgbClr val="72675A"/>
              </a:solidFill>
            </a:endParaRPr>
          </a:p>
          <a:p>
            <a:pPr lvl="0" marL="201167" indent="-201167" defTabSz="280415">
              <a:spcBef>
                <a:spcPts val="1800"/>
              </a:spcBef>
              <a:defRPr sz="1800">
                <a:solidFill>
                  <a:srgbClr val="000000"/>
                </a:solidFill>
              </a:defRPr>
            </a:pPr>
            <a:r>
              <a:rPr sz="1919">
                <a:solidFill>
                  <a:srgbClr val="72675A"/>
                </a:solidFill>
              </a:rPr>
              <a:t>Coercive (Intolerable Acts):</a:t>
            </a:r>
            <a:endParaRPr sz="1919">
              <a:solidFill>
                <a:srgbClr val="72675A"/>
              </a:solidFill>
            </a:endParaRPr>
          </a:p>
          <a:p>
            <a:pPr lvl="1" marL="402335" indent="-201167" defTabSz="280415">
              <a:spcBef>
                <a:spcPts val="1800"/>
              </a:spcBef>
              <a:defRPr sz="1800">
                <a:solidFill>
                  <a:srgbClr val="000000"/>
                </a:solidFill>
              </a:defRPr>
            </a:pPr>
            <a:r>
              <a:rPr sz="1919">
                <a:solidFill>
                  <a:srgbClr val="72675A"/>
                </a:solidFill>
              </a:rPr>
              <a:t>Closed the port of Boston, new quartering act, revoked MA’s charter</a:t>
            </a:r>
            <a:endParaRPr sz="1919">
              <a:solidFill>
                <a:srgbClr val="72675A"/>
              </a:solidFill>
            </a:endParaRPr>
          </a:p>
          <a:p>
            <a:pPr lvl="0" marL="201167" indent="-201167" defTabSz="280415">
              <a:spcBef>
                <a:spcPts val="1800"/>
              </a:spcBef>
              <a:defRPr sz="1800">
                <a:solidFill>
                  <a:srgbClr val="000000"/>
                </a:solidFill>
              </a:defRPr>
            </a:pPr>
            <a:r>
              <a:rPr sz="1919">
                <a:solidFill>
                  <a:srgbClr val="72675A"/>
                </a:solidFill>
              </a:rPr>
              <a:t>Quebec Act:</a:t>
            </a:r>
            <a:endParaRPr sz="1919">
              <a:solidFill>
                <a:srgbClr val="72675A"/>
              </a:solidFill>
            </a:endParaRPr>
          </a:p>
          <a:p>
            <a:pPr lvl="1" marL="402335" indent="-201167" defTabSz="280415">
              <a:spcBef>
                <a:spcPts val="1800"/>
              </a:spcBef>
              <a:defRPr sz="1800">
                <a:solidFill>
                  <a:srgbClr val="000000"/>
                </a:solidFill>
              </a:defRPr>
            </a:pPr>
            <a:r>
              <a:rPr sz="1919">
                <a:solidFill>
                  <a:srgbClr val="72675A"/>
                </a:solidFill>
              </a:rPr>
              <a:t>Extended the boundary of Canada to the Ohio Valley</a:t>
            </a:r>
            <a:endParaRPr sz="1919">
              <a:solidFill>
                <a:srgbClr val="72675A"/>
              </a:solidFill>
            </a:endParaRPr>
          </a:p>
          <a:p>
            <a:pPr lvl="1" marL="402335" indent="-201167" defTabSz="280415">
              <a:spcBef>
                <a:spcPts val="1800"/>
              </a:spcBef>
              <a:defRPr sz="1800">
                <a:solidFill>
                  <a:srgbClr val="000000"/>
                </a:solidFill>
              </a:defRPr>
            </a:pPr>
            <a:r>
              <a:rPr sz="1919">
                <a:solidFill>
                  <a:srgbClr val="72675A"/>
                </a:solidFill>
              </a:rPr>
              <a:t>Provided legal protection for Catholics</a:t>
            </a:r>
            <a:endParaRPr sz="1919">
              <a:solidFill>
                <a:srgbClr val="72675A"/>
              </a:solidFill>
            </a:endParaRPr>
          </a:p>
          <a:p>
            <a:pPr lvl="1" marL="402335" indent="-201167" defTabSz="280415">
              <a:spcBef>
                <a:spcPts val="1800"/>
              </a:spcBef>
              <a:defRPr sz="1800">
                <a:solidFill>
                  <a:srgbClr val="000000"/>
                </a:solidFill>
              </a:defRPr>
            </a:pPr>
            <a:r>
              <a:rPr sz="1919">
                <a:solidFill>
                  <a:srgbClr val="72675A"/>
                </a:solidFill>
              </a:rPr>
              <a:t>Many colonists feared Britain was strengthening Catholicism</a:t>
            </a:r>
          </a:p>
        </p:txBody>
      </p:sp>
      <p:pic>
        <p:nvPicPr>
          <p:cNvPr id="57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673166" y="5327650"/>
            <a:ext cx="3175001" cy="4279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8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028366" y="42333"/>
            <a:ext cx="7876701" cy="49229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nodeType="after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nodeType="after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5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5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5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5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nodeType="afterEffect" presetClass="exi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8" grpId="3"/>
      <p:bldP build="whole" bldLvl="1" animBg="1" rev="0" advAuto="0" spid="58" grpId="4"/>
      <p:bldP build="p" bldLvl="5" animBg="1" rev="0" advAuto="0" spid="56" grpId="1"/>
      <p:bldP build="whole" bldLvl="1" animBg="1" rev="0" advAuto="0" spid="57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800">
                <a:solidFill>
                  <a:srgbClr val="817463"/>
                </a:solidFill>
              </a:rPr>
              <a:t>The Coming Of Independence</a:t>
            </a:r>
          </a:p>
        </p:txBody>
      </p:sp>
      <p:sp>
        <p:nvSpPr>
          <p:cNvPr id="61" name="Shape 61"/>
          <p:cNvSpPr/>
          <p:nvPr>
            <p:ph type="body" idx="1"/>
          </p:nvPr>
        </p:nvSpPr>
        <p:spPr>
          <a:xfrm>
            <a:off x="440266" y="2260599"/>
            <a:ext cx="12361334" cy="7264401"/>
          </a:xfrm>
          <a:prstGeom prst="rect">
            <a:avLst/>
          </a:prstGeom>
        </p:spPr>
        <p:txBody>
          <a:bodyPr/>
          <a:lstStyle/>
          <a:p>
            <a:pPr lvl="0" marL="0" indent="0" algn="ctr" defTabSz="332993">
              <a:spcBef>
                <a:spcPts val="21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280">
                <a:solidFill>
                  <a:srgbClr val="72675A"/>
                </a:solidFill>
              </a:rPr>
              <a:t>The Continental Congress</a:t>
            </a:r>
            <a:endParaRPr sz="2280">
              <a:solidFill>
                <a:srgbClr val="72675A"/>
              </a:solidFill>
            </a:endParaRPr>
          </a:p>
          <a:p>
            <a:pPr lvl="0" marL="238886" indent="-238886" defTabSz="332993">
              <a:spcBef>
                <a:spcPts val="2100"/>
              </a:spcBef>
              <a:defRPr sz="1800">
                <a:solidFill>
                  <a:srgbClr val="000000"/>
                </a:solidFill>
              </a:defRPr>
            </a:pPr>
            <a:r>
              <a:rPr sz="2280">
                <a:solidFill>
                  <a:srgbClr val="72675A"/>
                </a:solidFill>
              </a:rPr>
              <a:t>Suffolk Resolves- encouraged disobedience to laws, not pay taxes, and prepare for war</a:t>
            </a:r>
            <a:endParaRPr sz="2280">
              <a:solidFill>
                <a:srgbClr val="72675A"/>
              </a:solidFill>
            </a:endParaRPr>
          </a:p>
          <a:p>
            <a:pPr lvl="0" marL="238886" indent="-238886" defTabSz="332993">
              <a:spcBef>
                <a:spcPts val="2100"/>
              </a:spcBef>
              <a:defRPr sz="1800">
                <a:solidFill>
                  <a:srgbClr val="000000"/>
                </a:solidFill>
              </a:defRPr>
            </a:pPr>
            <a:r>
              <a:rPr sz="2280">
                <a:solidFill>
                  <a:srgbClr val="72675A"/>
                </a:solidFill>
              </a:rPr>
              <a:t>Continental Congress (formed in response to Intolerable Acts)</a:t>
            </a:r>
            <a:endParaRPr sz="2280">
              <a:solidFill>
                <a:srgbClr val="72675A"/>
              </a:solidFill>
            </a:endParaRPr>
          </a:p>
          <a:p>
            <a:pPr lvl="1" marL="477773" indent="-238886" defTabSz="332993">
              <a:spcBef>
                <a:spcPts val="2100"/>
              </a:spcBef>
              <a:defRPr sz="1800">
                <a:solidFill>
                  <a:srgbClr val="000000"/>
                </a:solidFill>
              </a:defRPr>
            </a:pPr>
            <a:r>
              <a:rPr sz="2280">
                <a:solidFill>
                  <a:srgbClr val="72675A"/>
                </a:solidFill>
              </a:rPr>
              <a:t>All colonies, except Georgia</a:t>
            </a:r>
            <a:endParaRPr sz="2280">
              <a:solidFill>
                <a:srgbClr val="72675A"/>
              </a:solidFill>
            </a:endParaRPr>
          </a:p>
          <a:p>
            <a:pPr lvl="1" marL="477773" indent="-238886" defTabSz="332993">
              <a:spcBef>
                <a:spcPts val="2100"/>
              </a:spcBef>
              <a:defRPr sz="1800">
                <a:solidFill>
                  <a:srgbClr val="000000"/>
                </a:solidFill>
              </a:defRPr>
            </a:pPr>
            <a:r>
              <a:rPr sz="2280">
                <a:solidFill>
                  <a:srgbClr val="72675A"/>
                </a:solidFill>
              </a:rPr>
              <a:t>Included John Adams and George Washington</a:t>
            </a:r>
            <a:endParaRPr sz="2280">
              <a:solidFill>
                <a:srgbClr val="72675A"/>
              </a:solidFill>
            </a:endParaRPr>
          </a:p>
          <a:p>
            <a:pPr lvl="0" marL="238886" indent="-238886" defTabSz="332993">
              <a:spcBef>
                <a:spcPts val="2100"/>
              </a:spcBef>
              <a:defRPr sz="1800">
                <a:solidFill>
                  <a:srgbClr val="000000"/>
                </a:solidFill>
              </a:defRPr>
            </a:pPr>
            <a:r>
              <a:rPr sz="2280">
                <a:solidFill>
                  <a:srgbClr val="72675A"/>
                </a:solidFill>
              </a:rPr>
              <a:t>Patrick Henry’s “Give me liberty or give me death”</a:t>
            </a:r>
            <a:endParaRPr sz="2280">
              <a:solidFill>
                <a:srgbClr val="72675A"/>
              </a:solidFill>
            </a:endParaRPr>
          </a:p>
          <a:p>
            <a:pPr lvl="0" marL="0" indent="0" algn="ctr" defTabSz="332993">
              <a:spcBef>
                <a:spcPts val="21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280">
                <a:solidFill>
                  <a:srgbClr val="72675A"/>
                </a:solidFill>
              </a:rPr>
              <a:t>The Continental Association</a:t>
            </a:r>
            <a:endParaRPr sz="2280">
              <a:solidFill>
                <a:srgbClr val="72675A"/>
              </a:solidFill>
            </a:endParaRPr>
          </a:p>
          <a:p>
            <a:pPr lvl="0" marL="238886" indent="-238886" defTabSz="332993">
              <a:spcBef>
                <a:spcPts val="2100"/>
              </a:spcBef>
              <a:defRPr sz="1800">
                <a:solidFill>
                  <a:srgbClr val="000000"/>
                </a:solidFill>
              </a:defRPr>
            </a:pPr>
            <a:r>
              <a:rPr sz="2280">
                <a:solidFill>
                  <a:srgbClr val="72675A"/>
                </a:solidFill>
              </a:rPr>
              <a:t>Encouraged no trade with Britain and West Indies </a:t>
            </a:r>
            <a:endParaRPr sz="2280">
              <a:solidFill>
                <a:srgbClr val="72675A"/>
              </a:solidFill>
            </a:endParaRPr>
          </a:p>
          <a:p>
            <a:pPr lvl="0" marL="238886" indent="-238886" defTabSz="332993">
              <a:spcBef>
                <a:spcPts val="2100"/>
              </a:spcBef>
              <a:defRPr sz="1800">
                <a:solidFill>
                  <a:srgbClr val="000000"/>
                </a:solidFill>
              </a:defRPr>
            </a:pPr>
            <a:r>
              <a:rPr sz="2280">
                <a:solidFill>
                  <a:srgbClr val="72675A"/>
                </a:solidFill>
              </a:rPr>
              <a:t>Committees of Safety - transitioned power to grassroots organizations</a:t>
            </a:r>
            <a:endParaRPr sz="2280">
              <a:solidFill>
                <a:srgbClr val="72675A"/>
              </a:solidFill>
            </a:endParaRPr>
          </a:p>
          <a:p>
            <a:pPr lvl="0" marL="0" indent="0" algn="ctr" defTabSz="332993">
              <a:spcBef>
                <a:spcPts val="21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280">
                <a:solidFill>
                  <a:srgbClr val="72675A"/>
                </a:solidFill>
              </a:rPr>
              <a:t>The Sweets of Liberty</a:t>
            </a:r>
            <a:endParaRPr sz="2280">
              <a:solidFill>
                <a:srgbClr val="72675A"/>
              </a:solidFill>
            </a:endParaRPr>
          </a:p>
          <a:p>
            <a:pPr lvl="0" marL="238886" indent="-238886" defTabSz="332993">
              <a:spcBef>
                <a:spcPts val="2100"/>
              </a:spcBef>
              <a:defRPr sz="1800">
                <a:solidFill>
                  <a:srgbClr val="000000"/>
                </a:solidFill>
              </a:defRPr>
            </a:pPr>
            <a:r>
              <a:rPr sz="2280">
                <a:solidFill>
                  <a:srgbClr val="72675A"/>
                </a:solidFill>
              </a:rPr>
              <a:t>Colonists based their arguments on natural rights</a:t>
            </a:r>
            <a:endParaRPr sz="2280">
              <a:solidFill>
                <a:srgbClr val="72675A"/>
              </a:solidFill>
            </a:endParaRPr>
          </a:p>
          <a:p>
            <a:pPr lvl="0" marL="238886" indent="-238886" defTabSz="332993">
              <a:spcBef>
                <a:spcPts val="2100"/>
              </a:spcBef>
              <a:defRPr sz="1800">
                <a:solidFill>
                  <a:srgbClr val="000000"/>
                </a:solidFill>
              </a:defRPr>
            </a:pPr>
            <a:r>
              <a:rPr sz="2280">
                <a:solidFill>
                  <a:srgbClr val="72675A"/>
                </a:solidFill>
              </a:rPr>
              <a:t>Many wanted to be seen as equals in the British Empire</a:t>
            </a:r>
          </a:p>
        </p:txBody>
      </p:sp>
      <p:pic>
        <p:nvPicPr>
          <p:cNvPr id="62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037018" y="4622800"/>
            <a:ext cx="3730716" cy="48242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nodeType="after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6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6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6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61" grpId="1"/>
      <p:bldP build="whole" bldLvl="1" animBg="1" rev="0" advAuto="0" spid="62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800">
                <a:solidFill>
                  <a:srgbClr val="817463"/>
                </a:solidFill>
              </a:rPr>
              <a:t>The Coming Of Independence</a:t>
            </a:r>
          </a:p>
        </p:txBody>
      </p:sp>
      <p:sp>
        <p:nvSpPr>
          <p:cNvPr id="65" name="Shape 65"/>
          <p:cNvSpPr/>
          <p:nvPr>
            <p:ph type="body" idx="1"/>
          </p:nvPr>
        </p:nvSpPr>
        <p:spPr>
          <a:xfrm>
            <a:off x="440266" y="2260599"/>
            <a:ext cx="12361334" cy="7264401"/>
          </a:xfrm>
          <a:prstGeom prst="rect">
            <a:avLst/>
          </a:prstGeom>
        </p:spPr>
        <p:txBody>
          <a:bodyPr/>
          <a:lstStyle/>
          <a:p>
            <a:pPr lvl="0" marL="0" indent="0" algn="ctr" defTabSz="280415">
              <a:spcBef>
                <a:spcPts val="18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1919">
                <a:solidFill>
                  <a:srgbClr val="72675A"/>
                </a:solidFill>
              </a:rPr>
              <a:t>The Outbreak of War</a:t>
            </a:r>
            <a:endParaRPr sz="1919">
              <a:solidFill>
                <a:srgbClr val="72675A"/>
              </a:solidFill>
            </a:endParaRPr>
          </a:p>
          <a:p>
            <a:pPr lvl="0" marL="201167" indent="-201167" defTabSz="280415">
              <a:spcBef>
                <a:spcPts val="1800"/>
              </a:spcBef>
              <a:defRPr sz="1800">
                <a:solidFill>
                  <a:srgbClr val="000000"/>
                </a:solidFill>
              </a:defRPr>
            </a:pPr>
            <a:r>
              <a:rPr sz="1919">
                <a:solidFill>
                  <a:srgbClr val="72675A"/>
                </a:solidFill>
              </a:rPr>
              <a:t>Lexington and Concord - April, 1775 - Britain sought to seize colonial arms</a:t>
            </a:r>
            <a:endParaRPr sz="1919">
              <a:solidFill>
                <a:srgbClr val="72675A"/>
              </a:solidFill>
            </a:endParaRPr>
          </a:p>
          <a:p>
            <a:pPr lvl="1" marL="402335" indent="-201167" defTabSz="280415">
              <a:spcBef>
                <a:spcPts val="1800"/>
              </a:spcBef>
              <a:defRPr sz="1800">
                <a:solidFill>
                  <a:srgbClr val="000000"/>
                </a:solidFill>
              </a:defRPr>
            </a:pPr>
            <a:r>
              <a:rPr sz="1919">
                <a:solidFill>
                  <a:srgbClr val="72675A"/>
                </a:solidFill>
              </a:rPr>
              <a:t>“Shot heard ‘round the world”</a:t>
            </a:r>
            <a:endParaRPr sz="1919">
              <a:solidFill>
                <a:srgbClr val="72675A"/>
              </a:solidFill>
            </a:endParaRPr>
          </a:p>
          <a:p>
            <a:pPr lvl="0" marL="201167" indent="-201167" defTabSz="280415">
              <a:spcBef>
                <a:spcPts val="1800"/>
              </a:spcBef>
              <a:defRPr sz="1800">
                <a:solidFill>
                  <a:srgbClr val="000000"/>
                </a:solidFill>
              </a:defRPr>
            </a:pPr>
            <a:r>
              <a:rPr sz="1919">
                <a:solidFill>
                  <a:srgbClr val="72675A"/>
                </a:solidFill>
              </a:rPr>
              <a:t>Bunker (Breed’s) Hill - June, 1775</a:t>
            </a:r>
            <a:endParaRPr sz="1919">
              <a:solidFill>
                <a:srgbClr val="72675A"/>
              </a:solidFill>
            </a:endParaRPr>
          </a:p>
          <a:p>
            <a:pPr lvl="0" marL="201167" indent="-201167" defTabSz="280415">
              <a:spcBef>
                <a:spcPts val="1800"/>
              </a:spcBef>
              <a:defRPr sz="1800">
                <a:solidFill>
                  <a:srgbClr val="000000"/>
                </a:solidFill>
              </a:defRPr>
            </a:pPr>
            <a:r>
              <a:rPr sz="1919">
                <a:solidFill>
                  <a:srgbClr val="72675A"/>
                </a:solidFill>
              </a:rPr>
              <a:t>Second Continental Congress (1776):</a:t>
            </a:r>
            <a:endParaRPr sz="1919">
              <a:solidFill>
                <a:srgbClr val="72675A"/>
              </a:solidFill>
            </a:endParaRPr>
          </a:p>
          <a:p>
            <a:pPr lvl="1" marL="402335" indent="-201167" defTabSz="280415">
              <a:spcBef>
                <a:spcPts val="1800"/>
              </a:spcBef>
              <a:defRPr sz="1800">
                <a:solidFill>
                  <a:srgbClr val="000000"/>
                </a:solidFill>
              </a:defRPr>
            </a:pPr>
            <a:r>
              <a:rPr sz="1919">
                <a:solidFill>
                  <a:srgbClr val="72675A"/>
                </a:solidFill>
              </a:rPr>
              <a:t>Elected George Washington as commander of the colonial military</a:t>
            </a:r>
            <a:endParaRPr sz="1919">
              <a:solidFill>
                <a:srgbClr val="72675A"/>
              </a:solidFill>
            </a:endParaRPr>
          </a:p>
          <a:p>
            <a:pPr lvl="0" marL="0" indent="0" algn="ctr" defTabSz="280415">
              <a:spcBef>
                <a:spcPts val="18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1919">
                <a:solidFill>
                  <a:srgbClr val="72675A"/>
                </a:solidFill>
              </a:rPr>
              <a:t>Independence?</a:t>
            </a:r>
            <a:endParaRPr sz="1919">
              <a:solidFill>
                <a:srgbClr val="72675A"/>
              </a:solidFill>
            </a:endParaRPr>
          </a:p>
          <a:p>
            <a:pPr lvl="0" marL="201167" indent="-201167" defTabSz="280415">
              <a:spcBef>
                <a:spcPts val="1800"/>
              </a:spcBef>
              <a:defRPr sz="1800">
                <a:solidFill>
                  <a:srgbClr val="000000"/>
                </a:solidFill>
              </a:defRPr>
            </a:pPr>
            <a:r>
              <a:rPr sz="1919">
                <a:solidFill>
                  <a:srgbClr val="72675A"/>
                </a:solidFill>
              </a:rPr>
              <a:t>Throughout 1775, most Americans DID NOT want independence</a:t>
            </a:r>
            <a:endParaRPr sz="1919">
              <a:solidFill>
                <a:srgbClr val="72675A"/>
              </a:solidFill>
            </a:endParaRPr>
          </a:p>
          <a:p>
            <a:pPr lvl="1" marL="402335" indent="-201167" defTabSz="280415">
              <a:spcBef>
                <a:spcPts val="1800"/>
              </a:spcBef>
              <a:defRPr sz="1800">
                <a:solidFill>
                  <a:srgbClr val="000000"/>
                </a:solidFill>
              </a:defRPr>
            </a:pPr>
            <a:r>
              <a:rPr sz="1919">
                <a:solidFill>
                  <a:srgbClr val="72675A"/>
                </a:solidFill>
              </a:rPr>
              <a:t>Rather, they longed for the days of salutary neglect</a:t>
            </a:r>
            <a:endParaRPr sz="1919">
              <a:solidFill>
                <a:srgbClr val="72675A"/>
              </a:solidFill>
            </a:endParaRPr>
          </a:p>
          <a:p>
            <a:pPr lvl="0" marL="201167" indent="-201167" defTabSz="280415">
              <a:spcBef>
                <a:spcPts val="1800"/>
              </a:spcBef>
              <a:defRPr sz="1800">
                <a:solidFill>
                  <a:srgbClr val="000000"/>
                </a:solidFill>
              </a:defRPr>
            </a:pPr>
            <a:r>
              <a:rPr sz="1919">
                <a:solidFill>
                  <a:srgbClr val="72675A"/>
                </a:solidFill>
              </a:rPr>
              <a:t>Governor of VA offered freedom to slaves that fought on behalf of British - angered many plantation owners</a:t>
            </a:r>
            <a:endParaRPr sz="1919">
              <a:solidFill>
                <a:srgbClr val="72675A"/>
              </a:solidFill>
            </a:endParaRPr>
          </a:p>
          <a:p>
            <a:pPr lvl="0" marL="0" indent="0" algn="ctr" defTabSz="280415">
              <a:spcBef>
                <a:spcPts val="18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1919">
                <a:solidFill>
                  <a:srgbClr val="72675A"/>
                </a:solidFill>
              </a:rPr>
              <a:t>***</a:t>
            </a:r>
            <a:r>
              <a:rPr i="1" sz="1919">
                <a:solidFill>
                  <a:srgbClr val="72675A"/>
                </a:solidFill>
              </a:rPr>
              <a:t>Common Sense</a:t>
            </a:r>
            <a:r>
              <a:rPr sz="1919">
                <a:solidFill>
                  <a:srgbClr val="72675A"/>
                </a:solidFill>
              </a:rPr>
              <a:t>***</a:t>
            </a:r>
            <a:endParaRPr sz="1919">
              <a:solidFill>
                <a:srgbClr val="72675A"/>
              </a:solidFill>
            </a:endParaRPr>
          </a:p>
          <a:p>
            <a:pPr lvl="0" marL="201167" indent="-201167" defTabSz="280415">
              <a:spcBef>
                <a:spcPts val="1800"/>
              </a:spcBef>
              <a:defRPr sz="1800">
                <a:solidFill>
                  <a:srgbClr val="000000"/>
                </a:solidFill>
              </a:defRPr>
            </a:pPr>
            <a:r>
              <a:rPr sz="1919">
                <a:solidFill>
                  <a:srgbClr val="72675A"/>
                </a:solidFill>
              </a:rPr>
              <a:t>Olive Branch petition - sought reconciliation with KG3, rejected</a:t>
            </a:r>
            <a:endParaRPr sz="1919">
              <a:solidFill>
                <a:srgbClr val="72675A"/>
              </a:solidFill>
            </a:endParaRPr>
          </a:p>
          <a:p>
            <a:pPr lvl="0" marL="201167" indent="-201167" defTabSz="280415">
              <a:spcBef>
                <a:spcPts val="1800"/>
              </a:spcBef>
              <a:defRPr sz="1800">
                <a:solidFill>
                  <a:srgbClr val="000000"/>
                </a:solidFill>
              </a:defRPr>
            </a:pPr>
            <a:r>
              <a:rPr sz="1919">
                <a:solidFill>
                  <a:srgbClr val="72675A"/>
                </a:solidFill>
              </a:rPr>
              <a:t>T-Paine argued it was “Common Sense” for America to break away</a:t>
            </a:r>
            <a:endParaRPr sz="1919">
              <a:solidFill>
                <a:srgbClr val="72675A"/>
              </a:solidFill>
            </a:endParaRPr>
          </a:p>
          <a:p>
            <a:pPr lvl="0" marL="201167" indent="-201167" defTabSz="280415">
              <a:spcBef>
                <a:spcPts val="1800"/>
              </a:spcBef>
              <a:defRPr sz="1800">
                <a:solidFill>
                  <a:srgbClr val="000000"/>
                </a:solidFill>
              </a:defRPr>
            </a:pPr>
            <a:r>
              <a:rPr sz="1919">
                <a:solidFill>
                  <a:srgbClr val="72675A"/>
                </a:solidFill>
              </a:rPr>
              <a:t>Pamphlet became a best seller</a:t>
            </a:r>
          </a:p>
        </p:txBody>
      </p:sp>
      <p:pic>
        <p:nvPicPr>
          <p:cNvPr id="66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22400" y="5268383"/>
            <a:ext cx="10160000" cy="4330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7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917516" y="2021416"/>
            <a:ext cx="3215868" cy="43307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nodeType="after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nodeType="afterEffect" presetClass="exi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6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6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6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6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nodeType="afterEffect" presetClass="entr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5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9" fill="hold"/>
                                        <p:tgtEl>
                                          <p:spTgt spid="6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nodeType="afterEffect" presetClass="exi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7" grpId="4"/>
      <p:bldP build="whole" bldLvl="1" animBg="1" rev="0" advAuto="0" spid="67" grpId="5"/>
      <p:bldP build="p" bldLvl="5" animBg="1" rev="0" advAuto="0" spid="65" grpId="1"/>
      <p:bldP build="whole" bldLvl="1" animBg="1" rev="0" advAuto="0" spid="66" grpId="2"/>
      <p:bldP build="whole" bldLvl="1" animBg="1" rev="0" advAuto="0" spid="66" grpId="3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800">
                <a:solidFill>
                  <a:srgbClr val="817463"/>
                </a:solidFill>
              </a:rPr>
              <a:t>The Coming Of Independence</a:t>
            </a:r>
          </a:p>
        </p:txBody>
      </p:sp>
      <p:sp>
        <p:nvSpPr>
          <p:cNvPr id="70" name="Shape 70"/>
          <p:cNvSpPr/>
          <p:nvPr>
            <p:ph type="body" idx="1"/>
          </p:nvPr>
        </p:nvSpPr>
        <p:spPr>
          <a:xfrm>
            <a:off x="440266" y="2260599"/>
            <a:ext cx="12361334" cy="7264401"/>
          </a:xfrm>
          <a:prstGeom prst="rect">
            <a:avLst/>
          </a:prstGeom>
        </p:spPr>
        <p:txBody>
          <a:bodyPr/>
          <a:lstStyle/>
          <a:p>
            <a:pPr lvl="0" marL="0" indent="0" algn="ctr" defTabSz="455675">
              <a:spcBef>
                <a:spcPts val="29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120">
                <a:solidFill>
                  <a:srgbClr val="72675A"/>
                </a:solidFill>
              </a:rPr>
              <a:t>Paine’s Impact</a:t>
            </a:r>
            <a:endParaRPr sz="3120">
              <a:solidFill>
                <a:srgbClr val="72675A"/>
              </a:solidFill>
            </a:endParaRPr>
          </a:p>
          <a:p>
            <a:pPr lvl="0" marL="326897" indent="-326897" defTabSz="455675">
              <a:spcBef>
                <a:spcPts val="2900"/>
              </a:spcBef>
              <a:defRPr sz="1800">
                <a:solidFill>
                  <a:srgbClr val="000000"/>
                </a:solidFill>
              </a:defRPr>
            </a:pPr>
            <a:r>
              <a:rPr sz="3120">
                <a:solidFill>
                  <a:srgbClr val="72675A"/>
                </a:solidFill>
              </a:rPr>
              <a:t>Written to appeal to common people; avoided complex language</a:t>
            </a:r>
            <a:endParaRPr sz="3120">
              <a:solidFill>
                <a:srgbClr val="72675A"/>
              </a:solidFill>
            </a:endParaRPr>
          </a:p>
          <a:p>
            <a:pPr lvl="0" marL="326897" indent="-326897" defTabSz="455675">
              <a:spcBef>
                <a:spcPts val="2900"/>
              </a:spcBef>
              <a:defRPr sz="1800">
                <a:solidFill>
                  <a:srgbClr val="000000"/>
                </a:solidFill>
              </a:defRPr>
            </a:pPr>
            <a:r>
              <a:rPr sz="3120">
                <a:solidFill>
                  <a:srgbClr val="72675A"/>
                </a:solidFill>
              </a:rPr>
              <a:t>Issued in January 1776, Independence in July, 1776</a:t>
            </a:r>
            <a:endParaRPr sz="3120">
              <a:solidFill>
                <a:srgbClr val="72675A"/>
              </a:solidFill>
            </a:endParaRPr>
          </a:p>
          <a:p>
            <a:pPr lvl="0" marL="0" indent="0" algn="ctr" defTabSz="455675">
              <a:spcBef>
                <a:spcPts val="29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120">
                <a:solidFill>
                  <a:srgbClr val="72675A"/>
                </a:solidFill>
              </a:rPr>
              <a:t>The Declaration of Independence</a:t>
            </a:r>
            <a:endParaRPr sz="3120">
              <a:solidFill>
                <a:srgbClr val="72675A"/>
              </a:solidFill>
            </a:endParaRPr>
          </a:p>
          <a:p>
            <a:pPr lvl="0" marL="326897" indent="-326897" defTabSz="455675">
              <a:spcBef>
                <a:spcPts val="2900"/>
              </a:spcBef>
              <a:defRPr sz="1800">
                <a:solidFill>
                  <a:srgbClr val="000000"/>
                </a:solidFill>
              </a:defRPr>
            </a:pPr>
            <a:r>
              <a:rPr sz="3120">
                <a:solidFill>
                  <a:srgbClr val="72675A"/>
                </a:solidFill>
              </a:rPr>
              <a:t>Written primarily by Thomas Jefferson</a:t>
            </a:r>
            <a:endParaRPr sz="3120">
              <a:solidFill>
                <a:srgbClr val="72675A"/>
              </a:solidFill>
            </a:endParaRPr>
          </a:p>
          <a:p>
            <a:pPr lvl="0" marL="326897" indent="-326897" defTabSz="455675">
              <a:spcBef>
                <a:spcPts val="2900"/>
              </a:spcBef>
              <a:defRPr sz="1800">
                <a:solidFill>
                  <a:srgbClr val="000000"/>
                </a:solidFill>
              </a:defRPr>
            </a:pPr>
            <a:r>
              <a:rPr sz="3120">
                <a:solidFill>
                  <a:srgbClr val="72675A"/>
                </a:solidFill>
              </a:rPr>
              <a:t>Provided a list of grievances against KG3, drew on Enlightenment ideas</a:t>
            </a:r>
            <a:endParaRPr sz="3120">
              <a:solidFill>
                <a:srgbClr val="72675A"/>
              </a:solidFill>
            </a:endParaRPr>
          </a:p>
          <a:p>
            <a:pPr lvl="0" marL="0" indent="0" algn="ctr" defTabSz="455675">
              <a:spcBef>
                <a:spcPts val="29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120">
                <a:solidFill>
                  <a:srgbClr val="72675A"/>
                </a:solidFill>
              </a:rPr>
              <a:t>The Declaration and American Freedom</a:t>
            </a:r>
            <a:endParaRPr sz="3120">
              <a:solidFill>
                <a:srgbClr val="72675A"/>
              </a:solidFill>
            </a:endParaRPr>
          </a:p>
          <a:p>
            <a:pPr lvl="0" marL="326897" indent="-326897" defTabSz="455675">
              <a:spcBef>
                <a:spcPts val="2900"/>
              </a:spcBef>
              <a:defRPr sz="1800">
                <a:solidFill>
                  <a:srgbClr val="000000"/>
                </a:solidFill>
              </a:defRPr>
            </a:pPr>
            <a:r>
              <a:rPr sz="3120">
                <a:solidFill>
                  <a:srgbClr val="72675A"/>
                </a:solidFill>
              </a:rPr>
              <a:t>“Laws of Nature” justified independence</a:t>
            </a:r>
            <a:endParaRPr sz="3120">
              <a:solidFill>
                <a:srgbClr val="72675A"/>
              </a:solidFill>
            </a:endParaRPr>
          </a:p>
          <a:p>
            <a:pPr lvl="0" marL="326897" indent="-326897" defTabSz="455675">
              <a:spcBef>
                <a:spcPts val="2900"/>
              </a:spcBef>
              <a:defRPr sz="1800">
                <a:solidFill>
                  <a:srgbClr val="000000"/>
                </a:solidFill>
              </a:defRPr>
            </a:pPr>
            <a:r>
              <a:rPr sz="3120">
                <a:solidFill>
                  <a:srgbClr val="72675A"/>
                </a:solidFill>
              </a:rPr>
              <a:t>Inspired by John Locke’s “social contract”</a:t>
            </a:r>
          </a:p>
        </p:txBody>
      </p:sp>
      <p:pic>
        <p:nvPicPr>
          <p:cNvPr id="71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215966" y="311457"/>
            <a:ext cx="3063433" cy="448702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after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nodeType="afterEffect" presetClass="exi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1" grpId="3"/>
      <p:bldP build="p" bldLvl="5" animBg="1" rev="0" advAuto="0" spid="70" grpId="1"/>
      <p:bldP build="whole" bldLvl="1" animBg="1" rev="0" advAuto="0" spid="71" grpId="2"/>
    </p:bldLst>
  </p:timing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PhotoPortfolio">
  <a:themeElements>
    <a:clrScheme name="PhotoPortfolio">
      <a:dk1>
        <a:srgbClr val="72675A"/>
      </a:dk1>
      <a:lt1>
        <a:srgbClr val="184472"/>
      </a:lt1>
      <a:dk2>
        <a:srgbClr val="626262"/>
      </a:dk2>
      <a:lt2>
        <a:srgbClr val="C1C1C1"/>
      </a:lt2>
      <a:accent1>
        <a:srgbClr val="95ABBF"/>
      </a:accent1>
      <a:accent2>
        <a:srgbClr val="8FAC7A"/>
      </a:accent2>
      <a:accent3>
        <a:srgbClr val="C6C190"/>
      </a:accent3>
      <a:accent4>
        <a:srgbClr val="C2B18B"/>
      </a:accent4>
      <a:accent5>
        <a:srgbClr val="D9A774"/>
      </a:accent5>
      <a:accent6>
        <a:srgbClr val="B78367"/>
      </a:accent6>
      <a:hlink>
        <a:srgbClr val="0000FF"/>
      </a:hlink>
      <a:folHlink>
        <a:srgbClr val="FF00FF"/>
      </a:folHlink>
    </a:clrScheme>
    <a:fontScheme name="PhotoPortfolio">
      <a:majorFont>
        <a:latin typeface="Baskerville"/>
        <a:ea typeface="Baskerville"/>
        <a:cs typeface="Baskerville"/>
      </a:majorFont>
      <a:minorFont>
        <a:latin typeface="Cochin"/>
        <a:ea typeface="Cochin"/>
        <a:cs typeface="Cochin"/>
      </a:minorFont>
    </a:fontScheme>
    <a:fmtScheme name="PhotoPortfol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38100" dir="5400000">
              <a:srgbClr val="000000">
                <a:alpha val="40000"/>
              </a:srgbClr>
            </a:outerShdw>
          </a:effectLst>
        </a:effectStyle>
        <a:effectStyle>
          <a:effectLst>
            <a:outerShdw sx="100000" sy="100000" kx="0" ky="0" algn="b" rotWithShape="0" blurRad="50800" dist="38100" dir="5400000">
              <a:srgbClr val="000000">
                <a:alpha val="40000"/>
              </a:srgbClr>
            </a:outerShdw>
          </a:effectLst>
        </a:effectStyle>
        <a:effectStyle>
          <a:effectLst>
            <a:outerShdw sx="100000" sy="100000" kx="0" ky="0" algn="b" rotWithShape="0" blurRad="50800" dist="38100" dir="5400000">
              <a:srgbClr val="000000">
                <a:alpha val="4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38100" dir="5400000">
            <a:srgbClr val="000000">
              <a:alpha val="4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50800" cap="flat">
          <a:solidFill>
            <a:srgbClr val="515151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72675A"/>
            </a:solidFill>
            <a:effectLst/>
            <a:uFillTx/>
            <a:latin typeface="+mj-lt"/>
            <a:ea typeface="+mj-ea"/>
            <a:cs typeface="+mj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PhotoPortfolio">
  <a:themeElements>
    <a:clrScheme name="PhotoPortfolio">
      <a:dk1>
        <a:srgbClr val="000000"/>
      </a:dk1>
      <a:lt1>
        <a:srgbClr val="FFFFFF"/>
      </a:lt1>
      <a:dk2>
        <a:srgbClr val="626262"/>
      </a:dk2>
      <a:lt2>
        <a:srgbClr val="C1C1C1"/>
      </a:lt2>
      <a:accent1>
        <a:srgbClr val="95ABBF"/>
      </a:accent1>
      <a:accent2>
        <a:srgbClr val="8FAC7A"/>
      </a:accent2>
      <a:accent3>
        <a:srgbClr val="C6C190"/>
      </a:accent3>
      <a:accent4>
        <a:srgbClr val="C2B18B"/>
      </a:accent4>
      <a:accent5>
        <a:srgbClr val="D9A774"/>
      </a:accent5>
      <a:accent6>
        <a:srgbClr val="B78367"/>
      </a:accent6>
      <a:hlink>
        <a:srgbClr val="0000FF"/>
      </a:hlink>
      <a:folHlink>
        <a:srgbClr val="FF00FF"/>
      </a:folHlink>
    </a:clrScheme>
    <a:fontScheme name="PhotoPortfolio">
      <a:majorFont>
        <a:latin typeface="Baskerville"/>
        <a:ea typeface="Baskerville"/>
        <a:cs typeface="Baskerville"/>
      </a:majorFont>
      <a:minorFont>
        <a:latin typeface="Cochin"/>
        <a:ea typeface="Cochin"/>
        <a:cs typeface="Cochin"/>
      </a:minorFont>
    </a:fontScheme>
    <a:fmtScheme name="PhotoPortfol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38100" dir="5400000">
              <a:srgbClr val="000000">
                <a:alpha val="40000"/>
              </a:srgbClr>
            </a:outerShdw>
          </a:effectLst>
        </a:effectStyle>
        <a:effectStyle>
          <a:effectLst>
            <a:outerShdw sx="100000" sy="100000" kx="0" ky="0" algn="b" rotWithShape="0" blurRad="50800" dist="38100" dir="5400000">
              <a:srgbClr val="000000">
                <a:alpha val="40000"/>
              </a:srgbClr>
            </a:outerShdw>
          </a:effectLst>
        </a:effectStyle>
        <a:effectStyle>
          <a:effectLst>
            <a:outerShdw sx="100000" sy="100000" kx="0" ky="0" algn="b" rotWithShape="0" blurRad="50800" dist="38100" dir="5400000">
              <a:srgbClr val="000000">
                <a:alpha val="4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38100" dir="5400000">
            <a:srgbClr val="000000">
              <a:alpha val="4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50800" cap="flat">
          <a:solidFill>
            <a:srgbClr val="515151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72675A"/>
            </a:solidFill>
            <a:effectLst/>
            <a:uFillTx/>
            <a:latin typeface="+mj-lt"/>
            <a:ea typeface="+mj-ea"/>
            <a:cs typeface="+mj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