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xfrm>
            <a:off x="1422400" y="3562350"/>
            <a:ext cx="10541000" cy="2628900"/>
          </a:xfrm>
          <a:prstGeom prst="rect">
            <a:avLst/>
          </a:prstGeom>
        </p:spPr>
        <p:txBody>
          <a:bodyPr/>
          <a:lstStyle>
            <a:lvl1pPr algn="ctr" defTabSz="473201">
              <a:defRPr sz="5832"/>
            </a:lvl1pPr>
          </a:lstStyle>
          <a:p>
            <a:pPr/>
            <a:r>
              <a:t>APUSH Review: The 7 Years’ (French and Indian) War As A Turning Point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xfrm>
            <a:off x="1422400" y="6134100"/>
            <a:ext cx="10541000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The 7 Years’ War As a turning Point to succeed in apush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041400" y="266700"/>
            <a:ext cx="11027867" cy="1412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7 Years’ War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was it?</a:t>
            </a:r>
          </a:p>
          <a:p>
            <a:pPr lvl="1">
              <a:buBlip>
                <a:blip r:embed="rId2"/>
              </a:buBlip>
            </a:pPr>
            <a:r>
              <a:t>War between Britain and colonists and the French and many Native tribes</a:t>
            </a:r>
          </a:p>
          <a:p>
            <a:pPr>
              <a:buBlip>
                <a:blip r:embed="rId2"/>
              </a:buBlip>
            </a:pPr>
            <a:r>
              <a:t>When was it?</a:t>
            </a:r>
          </a:p>
          <a:p>
            <a:pPr lvl="1">
              <a:buBlip>
                <a:blip r:embed="rId2"/>
              </a:buBlip>
            </a:pPr>
            <a:r>
              <a:t>1754 - 1763</a:t>
            </a:r>
          </a:p>
          <a:p>
            <a:pPr>
              <a:buBlip>
                <a:blip r:embed="rId2"/>
              </a:buBlip>
            </a:pPr>
            <a:r>
              <a:t>Who won the war?</a:t>
            </a:r>
          </a:p>
          <a:p>
            <a:pPr lvl="1">
              <a:buBlip>
                <a:blip r:embed="rId2"/>
              </a:buBlip>
            </a:pPr>
            <a:r>
              <a:t>The British, France was removed from North America</a:t>
            </a:r>
          </a:p>
          <a:p>
            <a:pPr>
              <a:buBlip>
                <a:blip r:embed="rId2"/>
              </a:buBlip>
            </a:pPr>
            <a:r>
              <a:t>Victory for the colonists??????</a:t>
            </a:r>
          </a:p>
          <a:p>
            <a:pPr lvl="1">
              <a:buBlip>
                <a:blip r:embed="rId2"/>
              </a:buBlip>
            </a:pPr>
            <a:r>
              <a:t>That’s why it’s a turning point!</a:t>
            </a:r>
          </a:p>
        </p:txBody>
      </p:sp>
      <p:pic>
        <p:nvPicPr>
          <p:cNvPr id="17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7882" y="1662509"/>
            <a:ext cx="9994901" cy="762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  <p:bldP build="whole" bldLvl="1" animBg="1" rev="0" advAuto="0" spid="172" grpId="2"/>
      <p:bldP build="whole" bldLvl="1" animBg="1" rev="0" advAuto="0" spid="17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041400" y="266700"/>
            <a:ext cx="11027867" cy="1412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Ideas Before The War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British colonists sought to expand into the Ohio River Valley</a:t>
            </a: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George Washington </a:t>
            </a:r>
          </a:p>
          <a:p>
            <a:pPr marL="42671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Albany Plan of Union:</a:t>
            </a: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Benjamin Franklin’s Plan to unite the colonies</a:t>
            </a: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Rejected by colonial legislatures</a:t>
            </a:r>
          </a:p>
          <a:p>
            <a:pPr marL="42671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Salutary Neglect!</a:t>
            </a: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Britain’s lax policy towards the colonies</a:t>
            </a:r>
          </a:p>
          <a:p>
            <a:pPr lvl="1" marL="853439" indent="-426719" defTabSz="560831">
              <a:spcBef>
                <a:spcPts val="3000"/>
              </a:spcBef>
              <a:buBlip>
                <a:blip r:embed="rId2"/>
              </a:buBlip>
              <a:defRPr sz="3455"/>
            </a:pPr>
            <a:r>
              <a:t>Britain left the colonies alone as long as they were profitable</a:t>
            </a:r>
          </a:p>
        </p:txBody>
      </p:sp>
      <p:pic>
        <p:nvPicPr>
          <p:cNvPr id="17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4450" y="4171950"/>
            <a:ext cx="4140800" cy="5135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9359" y="247650"/>
            <a:ext cx="5891948" cy="4249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5"/>
      <p:bldP build="whole" bldLvl="1" animBg="1" rev="0" advAuto="0" spid="176" grpId="2"/>
      <p:bldP build="whole" bldLvl="1" animBg="1" rev="0" advAuto="0" spid="176" grpId="3"/>
      <p:bldP build="p" bldLvl="5" animBg="1" rev="0" advAuto="0" spid="175" grpId="1"/>
      <p:bldP build="whole" bldLvl="1" animBg="1" rev="0" advAuto="0" spid="17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041400" y="266700"/>
            <a:ext cx="11027867" cy="1412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1763: An Important Year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 marL="333375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When it comes to 1763, think PEEP!</a:t>
            </a:r>
          </a:p>
          <a:p>
            <a:pPr marL="333375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Pontiac’s Rebellion:</a:t>
            </a: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Native American rebellion in Ohio and Michigan areas against British colonial expansion</a:t>
            </a:r>
          </a:p>
          <a:p>
            <a:pPr marL="333375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End of the 7 Years War:</a:t>
            </a: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Britain defeats the French, gains land to the Mississippi River</a:t>
            </a:r>
          </a:p>
          <a:p>
            <a:pPr marL="333375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End of Salutary Neglect:</a:t>
            </a: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Britain is in MASSIVE war DEBT, takes a more hands on approach with the colonies</a:t>
            </a:r>
          </a:p>
          <a:p>
            <a:pPr marL="333375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Proclamation Line of 1763:</a:t>
            </a: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Forbade colonial expansion beyond the Appalachian Mountains</a:t>
            </a:r>
          </a:p>
          <a:p>
            <a:pPr lvl="1" marL="666750" indent="-333375" defTabSz="438150">
              <a:spcBef>
                <a:spcPts val="2400"/>
              </a:spcBef>
              <a:buBlip>
                <a:blip r:embed="rId2"/>
              </a:buBlip>
              <a:defRPr sz="2700"/>
            </a:pPr>
            <a:r>
              <a:t>Infuriated colonists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400" y="5314815"/>
            <a:ext cx="3495191" cy="4299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11500" y="6350"/>
            <a:ext cx="5816600" cy="76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82" grpId="4"/>
      <p:bldP build="whole" bldLvl="1" animBg="1" rev="0" advAuto="0" spid="182" grpId="5"/>
      <p:bldP build="p" bldLvl="5" animBg="1" rev="0" advAuto="0" spid="180" grpId="1"/>
      <p:bldP build="whole" bldLvl="1" animBg="1" rev="0" advAuto="0" spid="18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1041400" y="266700"/>
            <a:ext cx="11027867" cy="1412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Ideas AFTER The War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The relationship between Britain and the colonies drastically changed 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Britain is in DEBT! Ends salutary neglect, colonists resist the new British Acts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Proclamation Line -&gt; Some colonists ignored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Stamp Act -&gt; Stamp Act Congress (boycott, tar and feathering)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Tea Act -&gt; Boston Tea Party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Intolerable Acts -&gt; First Continental Congress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Important note - until 1776, most colonists did NOT want independence, rather, they longed for the days of salutary neglect </a:t>
            </a:r>
          </a:p>
        </p:txBody>
      </p:sp>
      <p:pic>
        <p:nvPicPr>
          <p:cNvPr id="18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9432" y="418705"/>
            <a:ext cx="3715060" cy="4762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2800" y="1085850"/>
            <a:ext cx="8839200" cy="499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4"/>
      <p:bldP build="p" bldLvl="5" animBg="1" rev="0" advAuto="0" spid="185" grpId="1"/>
      <p:bldP build="whole" bldLvl="1" animBg="1" rev="0" advAuto="0" spid="187" grpId="5"/>
      <p:bldP build="whole" bldLvl="1" animBg="1" rev="0" advAuto="0" spid="186" grpId="2"/>
      <p:bldP build="whole" bldLvl="1" animBg="1" rev="0" advAuto="0" spid="18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324544" y="266700"/>
            <a:ext cx="12355712" cy="1412776"/>
          </a:xfrm>
          <a:prstGeom prst="rect">
            <a:avLst/>
          </a:prstGeom>
        </p:spPr>
        <p:txBody>
          <a:bodyPr/>
          <a:lstStyle>
            <a:lvl1pPr algn="ctr" defTabSz="414781">
              <a:defRPr sz="5112"/>
            </a:lvl1pPr>
          </a:lstStyle>
          <a:p>
            <a:pPr/>
            <a:r>
              <a:t>So…… How Was The War A Turning Point?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Changes: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End of Salutary Neglect! (THIS IS EVERYTHING!)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Emergence of colonial unity AGAINST the British</a:t>
            </a:r>
          </a:p>
          <a:p>
            <a:pPr lvl="2" marL="102679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Stamp Act Congress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Treatment of American soldiers - could only be promoted so far</a:t>
            </a:r>
          </a:p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Continuities: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Colonists viewed themselves as British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Most colonists did NOT want independence (until 1776)</a:t>
            </a:r>
          </a:p>
          <a:p>
            <a:pPr marL="342264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Possible Synthesis Point: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Connecting the 7 Years’ War to the American Revolution</a:t>
            </a:r>
          </a:p>
          <a:p>
            <a:pPr lvl="1" marL="684529" indent="-342264" defTabSz="449833">
              <a:spcBef>
                <a:spcPts val="2400"/>
              </a:spcBef>
              <a:buBlip>
                <a:blip r:embed="rId2"/>
              </a:buBlip>
              <a:defRPr sz="2772"/>
            </a:pPr>
            <a:r>
              <a:t>Social, Economic, and Political categories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324544" y="266700"/>
            <a:ext cx="12355712" cy="141277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Test Tips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355600" y="1524000"/>
            <a:ext cx="12344500" cy="78970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Multiple-Choice and Short Answer</a:t>
            </a:r>
          </a:p>
          <a:p>
            <a:pPr lvl="1">
              <a:buBlip>
                <a:blip r:embed="rId2"/>
              </a:buBlip>
            </a:pPr>
            <a:r>
              <a:t>Impacts of the war on colonists</a:t>
            </a:r>
          </a:p>
          <a:p>
            <a:pPr lvl="1">
              <a:buBlip>
                <a:blip r:embed="rId2"/>
              </a:buBlip>
            </a:pPr>
            <a:r>
              <a:t>Stamp Act, Proclamation Line, etc. as an excerpt</a:t>
            </a:r>
          </a:p>
          <a:p>
            <a:pPr lvl="1">
              <a:buBlip>
                <a:blip r:embed="rId2"/>
              </a:buBlip>
            </a:pPr>
            <a:r>
              <a:t>Comparing colonial responses to the British government (loyalists and patriots)</a:t>
            </a:r>
          </a:p>
          <a:p>
            <a:pPr>
              <a:buBlip>
                <a:blip r:embed="rId2"/>
              </a:buBlip>
            </a:pPr>
            <a:r>
              <a:t>Essays:</a:t>
            </a:r>
          </a:p>
          <a:p>
            <a:pPr lvl="1">
              <a:buBlip>
                <a:blip r:embed="rId2"/>
              </a:buBlip>
            </a:pPr>
            <a:r>
              <a:t>Analyzing the war as a turning point in colonial history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Thanks For Watching!</a:t>
            </a:r>
          </a:p>
        </p:txBody>
      </p:sp>
      <p:sp>
        <p:nvSpPr>
          <p:cNvPr id="196" name="Shape 19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Check out my playlist on Turning Points</a:t>
            </a:r>
          </a:p>
          <a:p>
            <a:pPr>
              <a:buBlip>
                <a:blip r:embed="rId2"/>
              </a:buBlip>
            </a:pPr>
            <a:r>
              <a:t>Best of luck in May!</a:t>
            </a:r>
          </a:p>
        </p:txBody>
      </p:sp>
      <p:pic>
        <p:nvPicPr>
          <p:cNvPr id="19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1300" y="3058461"/>
            <a:ext cx="4140800" cy="513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197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